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7559">
          <p15:clr>
            <a:srgbClr val="A4A3A4"/>
          </p15:clr>
        </p15:guide>
      </p15:sldGuideLst>
    </p:ext>
    <p:ext uri="http://customooxmlschemas.google.com/">
      <go:slidesCustomData xmlns:go="http://customooxmlschemas.google.com/" r:id="rId40" roundtripDataSignature="AMtx7mhwWrLUfwYxUhEit26Q0wbrwxS1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7559"/>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50000"/>
              </a:lnSpc>
              <a:spcBef>
                <a:spcPts val="0"/>
              </a:spcBef>
              <a:spcAft>
                <a:spcPts val="0"/>
              </a:spcAft>
              <a:buClr>
                <a:srgbClr val="596568"/>
              </a:buClr>
              <a:buSzPts val="1100"/>
              <a:buAutoNum type="arabicPeriod"/>
            </a:pPr>
            <a:r>
              <a:rPr lang="en-US" sz="1100">
                <a:solidFill>
                  <a:srgbClr val="596568"/>
                </a:solidFill>
              </a:rPr>
              <a:t>Each restaurant has a unique identifier and is required to restore restaurant name, address, stars, review count, and restaurant categories.</a:t>
            </a:r>
            <a:endParaRPr sz="1100">
              <a:solidFill>
                <a:srgbClr val="596568"/>
              </a:solidFill>
            </a:endParaRPr>
          </a:p>
          <a:p>
            <a:pPr indent="-298450" lvl="0" marL="457200" rtl="0" algn="l">
              <a:lnSpc>
                <a:spcPct val="150000"/>
              </a:lnSpc>
              <a:spcBef>
                <a:spcPts val="0"/>
              </a:spcBef>
              <a:spcAft>
                <a:spcPts val="0"/>
              </a:spcAft>
              <a:buClr>
                <a:srgbClr val="596568"/>
              </a:buClr>
              <a:buSzPts val="1100"/>
              <a:buAutoNum type="arabicPeriod"/>
            </a:pPr>
            <a:r>
              <a:rPr lang="en-US" sz="1100">
                <a:solidFill>
                  <a:srgbClr val="596568"/>
                </a:solidFill>
              </a:rPr>
              <a:t>Each user has a unique identifier and is required to restore the user name and user review count.</a:t>
            </a:r>
            <a:endParaRPr sz="1100">
              <a:solidFill>
                <a:srgbClr val="596568"/>
              </a:solidFill>
            </a:endParaRPr>
          </a:p>
          <a:p>
            <a:pPr indent="-298450" lvl="0" marL="457200" rtl="0" algn="l">
              <a:lnSpc>
                <a:spcPct val="150000"/>
              </a:lnSpc>
              <a:spcBef>
                <a:spcPts val="0"/>
              </a:spcBef>
              <a:spcAft>
                <a:spcPts val="0"/>
              </a:spcAft>
              <a:buClr>
                <a:srgbClr val="596568"/>
              </a:buClr>
              <a:buSzPts val="1100"/>
              <a:buAutoNum type="arabicPeriod"/>
            </a:pPr>
            <a:r>
              <a:rPr lang="en-US" sz="1100">
                <a:solidFill>
                  <a:srgbClr val="596568"/>
                </a:solidFill>
              </a:rPr>
              <a:t>Each platform has a unique plat name and restore the plat link, platFounder, platProduct, and plat Business Type.</a:t>
            </a:r>
            <a:endParaRPr sz="1100">
              <a:solidFill>
                <a:srgbClr val="596568"/>
              </a:solidFill>
            </a:endParaRPr>
          </a:p>
          <a:p>
            <a:pPr indent="-298450" lvl="0" marL="457200" rtl="0" algn="l">
              <a:lnSpc>
                <a:spcPct val="150000"/>
              </a:lnSpc>
              <a:spcBef>
                <a:spcPts val="0"/>
              </a:spcBef>
              <a:spcAft>
                <a:spcPts val="0"/>
              </a:spcAft>
              <a:buClr>
                <a:srgbClr val="596568"/>
              </a:buClr>
              <a:buSzPts val="1100"/>
              <a:buAutoNum type="arabicPeriod"/>
            </a:pPr>
            <a:r>
              <a:rPr lang="en-US" sz="1100">
                <a:solidFill>
                  <a:srgbClr val="596568"/>
                </a:solidFill>
              </a:rPr>
              <a:t>Each Dish has a unique identifier and is required to restore the dish description, dish price, dish category, and dish review number.</a:t>
            </a:r>
            <a:endParaRPr sz="700"/>
          </a:p>
          <a:p>
            <a:pPr indent="0" lvl="0" marL="0" rtl="0" algn="l">
              <a:lnSpc>
                <a:spcPct val="100000"/>
              </a:lnSpc>
              <a:spcBef>
                <a:spcPts val="0"/>
              </a:spcBef>
              <a:spcAft>
                <a:spcPts val="0"/>
              </a:spcAft>
              <a:buSzPts val="1400"/>
              <a:buNone/>
            </a:pPr>
            <a:r>
              <a:t/>
            </a:r>
            <a:endParaRPr/>
          </a:p>
        </p:txBody>
      </p:sp>
      <p:sp>
        <p:nvSpPr>
          <p:cNvPr id="320" name="Google Shape;3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52ef6560e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1052ef6560e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52ef6560e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1052ef6560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52ef6560e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g1052ef6560e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720de0b07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g10720de0b07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720de0b07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10720de0b07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0720de0b07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10720de0b07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720de0b07_1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g10720de0b07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720de0b07_1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10720de0b07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720de0b07_1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g10720de0b07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720de0b07_1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g10720de0b07_1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720de0b07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10720de0b07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720de0b07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720de0b07_1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10720de0b07_1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720de0b07_1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10720de0b07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052ef6560e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g1052ef6560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720de0b07_1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0720de0b07_1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10720de0b07_1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720de0b07_1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10720de0b07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52ef6560e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1052ef6560e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720de0b07_1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g10720de0b07_1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710c8a51e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710c8a51e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10710c8a51e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cfce475777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cfce47577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5f96cbaf3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9" name="Google Shape;559;g105f96cbaf3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3e3cf68d1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3e3cf68d1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103e3cf68d1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3d3dcabc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We have 4 </a:t>
            </a:r>
            <a:r>
              <a:rPr lang="en-US" sz="1100"/>
              <a:t>entities</a:t>
            </a:r>
            <a:r>
              <a:rPr lang="en-US" sz="1100"/>
              <a:t> in total: </a:t>
            </a:r>
            <a:r>
              <a:rPr lang="en-US" sz="1100"/>
              <a:t>restaurant, user, dish and platform.</a:t>
            </a:r>
            <a:r>
              <a:rPr lang="en-US" sz="1100"/>
              <a:t> </a:t>
            </a:r>
            <a:r>
              <a:rPr lang="en-US" sz="1100"/>
              <a:t>When the users review the restaurant, </a:t>
            </a:r>
            <a:r>
              <a:rPr lang="en-US" sz="1100"/>
              <a:t>we can get the review date. And the platform record the restaurant stars and review count </a:t>
            </a:r>
            <a:r>
              <a:rPr lang="en-US" sz="1100"/>
              <a:t>for each restaurant</a:t>
            </a:r>
            <a:r>
              <a:rPr lang="en-US" sz="1100"/>
              <a:t>. U</a:t>
            </a:r>
            <a:r>
              <a:rPr lang="en-US" sz="1100"/>
              <a:t>ser </a:t>
            </a:r>
            <a:endParaRPr sz="1100"/>
          </a:p>
        </p:txBody>
      </p:sp>
      <p:sp>
        <p:nvSpPr>
          <p:cNvPr id="311" name="Google Shape;311;g103d3dcabc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6" name="Shape 16"/>
        <p:cNvGrpSpPr/>
        <p:nvPr/>
      </p:nvGrpSpPr>
      <p:grpSpPr>
        <a:xfrm>
          <a:off x="0" y="0"/>
          <a:ext cx="0" cy="0"/>
          <a:chOff x="0" y="0"/>
          <a:chExt cx="0" cy="0"/>
        </a:xfrm>
      </p:grpSpPr>
      <p:sp>
        <p:nvSpPr>
          <p:cNvPr id="17" name="Google Shape;17;p34"/>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4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4"/>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80"/>
              </a:spcBef>
              <a:spcAft>
                <a:spcPts val="0"/>
              </a:spcAft>
              <a:buSzPts val="2312"/>
              <a:buNone/>
              <a:defRPr sz="2400"/>
            </a:lvl1pPr>
            <a:lvl2pPr lvl="1" algn="ctr">
              <a:lnSpc>
                <a:spcPct val="100000"/>
              </a:lnSpc>
              <a:spcBef>
                <a:spcPts val="520"/>
              </a:spcBef>
              <a:spcAft>
                <a:spcPts val="0"/>
              </a:spcAft>
              <a:buSzPts val="1768"/>
              <a:buNone/>
              <a:defRPr sz="2000"/>
            </a:lvl2pPr>
            <a:lvl3pPr lvl="2" algn="ctr">
              <a:lnSpc>
                <a:spcPct val="100000"/>
              </a:lnSpc>
              <a:spcBef>
                <a:spcPts val="420"/>
              </a:spcBef>
              <a:spcAft>
                <a:spcPts val="0"/>
              </a:spcAft>
              <a:buSzPts val="1428"/>
              <a:buNone/>
              <a:defRPr sz="1800"/>
            </a:lvl3pPr>
            <a:lvl4pPr lvl="3" algn="ctr">
              <a:lnSpc>
                <a:spcPct val="100000"/>
              </a:lnSpc>
              <a:spcBef>
                <a:spcPts val="320"/>
              </a:spcBef>
              <a:spcAft>
                <a:spcPts val="0"/>
              </a:spcAft>
              <a:buSzPts val="1088"/>
              <a:buNone/>
              <a:defRPr sz="1600"/>
            </a:lvl4pPr>
            <a:lvl5pPr lvl="4" algn="ctr">
              <a:lnSpc>
                <a:spcPct val="100000"/>
              </a:lnSpc>
              <a:spcBef>
                <a:spcPts val="260"/>
              </a:spcBef>
              <a:spcAft>
                <a:spcPts val="0"/>
              </a:spcAft>
              <a:buSzPts val="884"/>
              <a:buNone/>
              <a:defRPr sz="1600"/>
            </a:lvl5pPr>
            <a:lvl6pPr lvl="5" algn="ctr">
              <a:lnSpc>
                <a:spcPct val="100000"/>
              </a:lnSpc>
              <a:spcBef>
                <a:spcPts val="400"/>
              </a:spcBef>
              <a:spcAft>
                <a:spcPts val="0"/>
              </a:spcAft>
              <a:buSzPts val="2000"/>
              <a:buNone/>
              <a:defRPr sz="1600"/>
            </a:lvl6pPr>
            <a:lvl7pPr lvl="6" algn="ctr">
              <a:lnSpc>
                <a:spcPct val="100000"/>
              </a:lnSpc>
              <a:spcBef>
                <a:spcPts val="400"/>
              </a:spcBef>
              <a:spcAft>
                <a:spcPts val="0"/>
              </a:spcAft>
              <a:buSzPts val="2000"/>
              <a:buNone/>
              <a:defRPr sz="1600"/>
            </a:lvl7pPr>
            <a:lvl8pPr lvl="7" algn="ctr">
              <a:lnSpc>
                <a:spcPct val="100000"/>
              </a:lnSpc>
              <a:spcBef>
                <a:spcPts val="400"/>
              </a:spcBef>
              <a:spcAft>
                <a:spcPts val="0"/>
              </a:spcAft>
              <a:buSzPts val="2000"/>
              <a:buNone/>
              <a:defRPr sz="1600"/>
            </a:lvl8pPr>
            <a:lvl9pPr lvl="8" algn="ctr">
              <a:lnSpc>
                <a:spcPct val="100000"/>
              </a:lnSpc>
              <a:spcBef>
                <a:spcPts val="400"/>
              </a:spcBef>
              <a:spcAft>
                <a:spcPts val="0"/>
              </a:spcAft>
              <a:buSzPts val="2000"/>
              <a:buNone/>
              <a:defRPr sz="1600"/>
            </a:lvl9pPr>
          </a:lstStyle>
          <a:p/>
        </p:txBody>
      </p:sp>
      <p:sp>
        <p:nvSpPr>
          <p:cNvPr id="19" name="Google Shape;19;p3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B8C8C"/>
              </a:buClr>
              <a:buSzPts val="1400"/>
              <a:buNone/>
              <a:defRPr/>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p:txBody>
      </p:sp>
      <p:sp>
        <p:nvSpPr>
          <p:cNvPr id="20" name="Google Shape;20;p3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8B8C8C"/>
              </a:buClr>
              <a:buSzPts val="1400"/>
              <a:buNone/>
              <a:defRPr/>
            </a:lvl1pPr>
            <a:lvl2pPr lvl="1" algn="l">
              <a:lnSpc>
                <a:spcPct val="100000"/>
              </a:lnSpc>
              <a:spcBef>
                <a:spcPts val="0"/>
              </a:spcBef>
              <a:spcAft>
                <a:spcPts val="0"/>
              </a:spcAft>
              <a:buClr>
                <a:schemeClr val="dk1"/>
              </a:buClr>
              <a:buSzPts val="1400"/>
              <a:buNone/>
              <a:defRPr/>
            </a:lvl2pPr>
            <a:lvl3pPr lvl="2" algn="l">
              <a:lnSpc>
                <a:spcPct val="100000"/>
              </a:lnSpc>
              <a:spcBef>
                <a:spcPts val="0"/>
              </a:spcBef>
              <a:spcAft>
                <a:spcPts val="0"/>
              </a:spcAft>
              <a:buClr>
                <a:schemeClr val="dk1"/>
              </a:buClr>
              <a:buSzPts val="1400"/>
              <a:buNone/>
              <a:defRPr/>
            </a:lvl3pPr>
            <a:lvl4pPr lvl="3" algn="l">
              <a:lnSpc>
                <a:spcPct val="100000"/>
              </a:lnSpc>
              <a:spcBef>
                <a:spcPts val="0"/>
              </a:spcBef>
              <a:spcAft>
                <a:spcPts val="0"/>
              </a:spcAft>
              <a:buClr>
                <a:schemeClr val="dk1"/>
              </a:buClr>
              <a:buSzPts val="1400"/>
              <a:buNone/>
              <a:defRPr/>
            </a:lvl4pPr>
            <a:lvl5pPr lvl="4" algn="l">
              <a:lnSpc>
                <a:spcPct val="100000"/>
              </a:lnSpc>
              <a:spcBef>
                <a:spcPts val="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p:txBody>
      </p:sp>
      <p:sp>
        <p:nvSpPr>
          <p:cNvPr id="21" name="Google Shape;2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Numbered Content">
  <p:cSld name="Title with Numbered Content">
    <p:spTree>
      <p:nvGrpSpPr>
        <p:cNvPr id="79" name="Shape 79"/>
        <p:cNvGrpSpPr/>
        <p:nvPr/>
      </p:nvGrpSpPr>
      <p:grpSpPr>
        <a:xfrm>
          <a:off x="0" y="0"/>
          <a:ext cx="0" cy="0"/>
          <a:chOff x="0" y="0"/>
          <a:chExt cx="0" cy="0"/>
        </a:xfrm>
      </p:grpSpPr>
      <p:sp>
        <p:nvSpPr>
          <p:cNvPr id="80" name="Google Shape;80;p45"/>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1"/>
              </a:buClr>
              <a:buSzPts val="3400"/>
              <a:buFont typeface="Arial"/>
              <a:buNone/>
              <a:defRPr b="1" i="0" sz="4533"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
        <p:nvSpPr>
          <p:cNvPr id="81" name="Google Shape;81;p45"/>
          <p:cNvSpPr txBox="1"/>
          <p:nvPr>
            <p:ph idx="1" type="body"/>
          </p:nvPr>
        </p:nvSpPr>
        <p:spPr>
          <a:xfrm>
            <a:off x="609600" y="1600201"/>
            <a:ext cx="10972800" cy="45259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7"/>
              </a:spcBef>
              <a:spcAft>
                <a:spcPts val="0"/>
              </a:spcAft>
              <a:buClr>
                <a:schemeClr val="accent1"/>
              </a:buClr>
              <a:buSzPts val="2312"/>
              <a:buFont typeface="Arial"/>
              <a:buNone/>
              <a:defRPr b="0" i="0" sz="4533" u="none" cap="none" strike="noStrike">
                <a:solidFill>
                  <a:schemeClr val="dk1"/>
                </a:solidFill>
                <a:latin typeface="Arial"/>
                <a:ea typeface="Arial"/>
                <a:cs typeface="Arial"/>
                <a:sym typeface="Arial"/>
              </a:defRPr>
            </a:lvl1pPr>
            <a:lvl2pPr indent="-340868" lvl="1" marL="914400" marR="0" algn="l">
              <a:lnSpc>
                <a:spcPct val="100000"/>
              </a:lnSpc>
              <a:spcBef>
                <a:spcPts val="693"/>
              </a:spcBef>
              <a:spcAft>
                <a:spcPts val="0"/>
              </a:spcAft>
              <a:buClr>
                <a:schemeClr val="accent1"/>
              </a:buClr>
              <a:buSzPts val="1768"/>
              <a:buFont typeface="Arial"/>
              <a:buAutoNum type="arabicPeriod"/>
              <a:defRPr b="0" i="0" sz="3466" u="none" cap="none" strike="noStrike">
                <a:solidFill>
                  <a:schemeClr val="dk1"/>
                </a:solidFill>
                <a:latin typeface="Arial"/>
                <a:ea typeface="Arial"/>
                <a:cs typeface="Arial"/>
                <a:sym typeface="Arial"/>
              </a:defRPr>
            </a:lvl2pPr>
            <a:lvl3pPr indent="-319278" lvl="2" marL="1371600" marR="0" algn="l">
              <a:lnSpc>
                <a:spcPct val="100000"/>
              </a:lnSpc>
              <a:spcBef>
                <a:spcPts val="560"/>
              </a:spcBef>
              <a:spcAft>
                <a:spcPts val="0"/>
              </a:spcAft>
              <a:buClr>
                <a:schemeClr val="accent1"/>
              </a:buClr>
              <a:buSzPts val="1428"/>
              <a:buFont typeface="Arial"/>
              <a:buAutoNum type="arabicPeriod"/>
              <a:defRPr b="0" i="0" sz="2800" u="none" cap="none" strike="noStrike">
                <a:solidFill>
                  <a:schemeClr val="dk1"/>
                </a:solidFill>
                <a:latin typeface="Arial"/>
                <a:ea typeface="Arial"/>
                <a:cs typeface="Arial"/>
                <a:sym typeface="Arial"/>
              </a:defRPr>
            </a:lvl3pPr>
            <a:lvl4pPr indent="-297688" lvl="3" marL="1828800" marR="0" algn="l">
              <a:lnSpc>
                <a:spcPct val="100000"/>
              </a:lnSpc>
              <a:spcBef>
                <a:spcPts val="427"/>
              </a:spcBef>
              <a:spcAft>
                <a:spcPts val="0"/>
              </a:spcAft>
              <a:buClr>
                <a:schemeClr val="accent1"/>
              </a:buClr>
              <a:buSzPts val="1088"/>
              <a:buFont typeface="Arial"/>
              <a:buAutoNum type="arabicPeriod"/>
              <a:defRPr b="0" i="0" sz="2133" u="none" cap="none" strike="noStrike">
                <a:solidFill>
                  <a:schemeClr val="dk1"/>
                </a:solidFill>
                <a:latin typeface="Arial"/>
                <a:ea typeface="Arial"/>
                <a:cs typeface="Arial"/>
                <a:sym typeface="Arial"/>
              </a:defRPr>
            </a:lvl4pPr>
            <a:lvl5pPr indent="-284733" lvl="4" marL="2286000" marR="0" algn="l">
              <a:lnSpc>
                <a:spcPct val="100000"/>
              </a:lnSpc>
              <a:spcBef>
                <a:spcPts val="347"/>
              </a:spcBef>
              <a:spcAft>
                <a:spcPts val="0"/>
              </a:spcAft>
              <a:buClr>
                <a:schemeClr val="accent1"/>
              </a:buClr>
              <a:buSzPts val="884"/>
              <a:buFont typeface="Arial"/>
              <a:buAutoNum type="arabicPeriod"/>
              <a:defRPr b="0" i="0" sz="1733" u="none" cap="none" strike="noStrike">
                <a:solidFill>
                  <a:schemeClr val="dk1"/>
                </a:solidFill>
                <a:latin typeface="Arial"/>
                <a:ea typeface="Arial"/>
                <a:cs typeface="Arial"/>
                <a:sym typeface="Arial"/>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9pPr>
          </a:lstStyle>
          <a:p/>
        </p:txBody>
      </p:sp>
      <p:sp>
        <p:nvSpPr>
          <p:cNvPr id="82" name="Google Shape;82;p4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3" name="Google Shape;83;p45"/>
          <p:cNvCxnSpPr/>
          <p:nvPr/>
        </p:nvCxnSpPr>
        <p:spPr>
          <a:xfrm>
            <a:off x="609600" y="1447800"/>
            <a:ext cx="10972800" cy="0"/>
          </a:xfrm>
          <a:prstGeom prst="straightConnector1">
            <a:avLst/>
          </a:prstGeom>
          <a:noFill/>
          <a:ln cap="flat" cmpd="sng" w="25400">
            <a:solidFill>
              <a:srgbClr val="C7CCCC"/>
            </a:solidFill>
            <a:prstDash val="solid"/>
            <a:round/>
            <a:headEnd len="sm" w="sm" type="none"/>
            <a:tailEnd len="sm" w="sm" type="none"/>
          </a:ln>
        </p:spPr>
      </p:cxnSp>
      <p:cxnSp>
        <p:nvCxnSpPr>
          <p:cNvPr id="84" name="Google Shape;84;p45"/>
          <p:cNvCxnSpPr/>
          <p:nvPr/>
        </p:nvCxnSpPr>
        <p:spPr>
          <a:xfrm>
            <a:off x="609600" y="6248400"/>
            <a:ext cx="109728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85" name="Google Shape;85;p45"/>
          <p:cNvPicPr preferRelativeResize="0"/>
          <p:nvPr/>
        </p:nvPicPr>
        <p:blipFill rotWithShape="1">
          <a:blip r:embed="rId2">
            <a:alphaModFix/>
          </a:blip>
          <a:srcRect b="0" l="0" r="0" t="0"/>
          <a:stretch/>
        </p:blipFill>
        <p:spPr>
          <a:xfrm>
            <a:off x="635431" y="6274872"/>
            <a:ext cx="2032000" cy="568960"/>
          </a:xfrm>
          <a:prstGeom prst="rect">
            <a:avLst/>
          </a:prstGeom>
          <a:noFill/>
          <a:ln>
            <a:noFill/>
          </a:ln>
        </p:spPr>
      </p:pic>
      <p:pic>
        <p:nvPicPr>
          <p:cNvPr descr="FearlessIdeas-01.png" id="86" name="Google Shape;86;p45"/>
          <p:cNvPicPr preferRelativeResize="0"/>
          <p:nvPr/>
        </p:nvPicPr>
        <p:blipFill rotWithShape="1">
          <a:blip r:embed="rId3">
            <a:alphaModFix/>
          </a:blip>
          <a:srcRect b="0" l="0" r="0" t="0"/>
          <a:stretch/>
        </p:blipFill>
        <p:spPr>
          <a:xfrm>
            <a:off x="4775200" y="6400799"/>
            <a:ext cx="2590800" cy="37169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 name="Shape 87"/>
        <p:cNvGrpSpPr/>
        <p:nvPr/>
      </p:nvGrpSpPr>
      <p:grpSpPr>
        <a:xfrm>
          <a:off x="0" y="0"/>
          <a:ext cx="0" cy="0"/>
          <a:chOff x="0" y="0"/>
          <a:chExt cx="0" cy="0"/>
        </a:xfrm>
      </p:grpSpPr>
      <p:sp>
        <p:nvSpPr>
          <p:cNvPr id="88" name="Google Shape;88;p46"/>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1"/>
              </a:buClr>
              <a:buSzPts val="3400"/>
              <a:buFont typeface="Arial"/>
              <a:buNone/>
              <a:defRPr b="1" i="0" sz="4533"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
        <p:nvSpPr>
          <p:cNvPr id="89" name="Google Shape;89;p46"/>
          <p:cNvSpPr txBox="1"/>
          <p:nvPr>
            <p:ph idx="1" type="body"/>
          </p:nvPr>
        </p:nvSpPr>
        <p:spPr>
          <a:xfrm>
            <a:off x="609600" y="1600201"/>
            <a:ext cx="5384800" cy="45259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747"/>
              </a:spcBef>
              <a:spcAft>
                <a:spcPts val="0"/>
              </a:spcAft>
              <a:buClr>
                <a:schemeClr val="accent1"/>
              </a:buClr>
              <a:buSzPts val="1904"/>
              <a:buFont typeface="Arial"/>
              <a:buNone/>
              <a:defRPr b="0" i="0" sz="3733" u="none" cap="none" strike="noStrike">
                <a:solidFill>
                  <a:schemeClr val="dk1"/>
                </a:solidFill>
                <a:latin typeface="Arial"/>
                <a:ea typeface="Arial"/>
                <a:cs typeface="Arial"/>
                <a:sym typeface="Arial"/>
              </a:defRPr>
            </a:lvl1pPr>
            <a:lvl2pPr indent="-228600" lvl="1" marL="914400" marR="0" algn="l">
              <a:lnSpc>
                <a:spcPct val="100000"/>
              </a:lnSpc>
              <a:spcBef>
                <a:spcPts val="640"/>
              </a:spcBef>
              <a:spcAft>
                <a:spcPts val="0"/>
              </a:spcAft>
              <a:buClr>
                <a:schemeClr val="accent1"/>
              </a:buClr>
              <a:buSzPts val="1632"/>
              <a:buFont typeface="Arial"/>
              <a:buNone/>
              <a:defRPr b="0" i="0" sz="3200" u="none" cap="none" strike="noStrike">
                <a:solidFill>
                  <a:schemeClr val="dk1"/>
                </a:solidFill>
                <a:latin typeface="Arial"/>
                <a:ea typeface="Arial"/>
                <a:cs typeface="Arial"/>
                <a:sym typeface="Arial"/>
              </a:defRPr>
            </a:lvl2pPr>
            <a:lvl3pPr indent="-228600" lvl="2" marL="1371600" marR="0" algn="l">
              <a:lnSpc>
                <a:spcPct val="100000"/>
              </a:lnSpc>
              <a:spcBef>
                <a:spcPts val="533"/>
              </a:spcBef>
              <a:spcAft>
                <a:spcPts val="0"/>
              </a:spcAft>
              <a:buClr>
                <a:schemeClr val="accent1"/>
              </a:buClr>
              <a:buSzPts val="1360"/>
              <a:buFont typeface="Arial"/>
              <a:buNone/>
              <a:defRPr b="0" i="0" sz="2667" u="none" cap="none" strike="noStrike">
                <a:solidFill>
                  <a:schemeClr val="dk1"/>
                </a:solidFill>
                <a:latin typeface="Arial"/>
                <a:ea typeface="Arial"/>
                <a:cs typeface="Arial"/>
                <a:sym typeface="Arial"/>
              </a:defRPr>
            </a:lvl3pPr>
            <a:lvl4pPr indent="-228600" lvl="3" marL="1828800" marR="0" algn="l">
              <a:lnSpc>
                <a:spcPct val="100000"/>
              </a:lnSpc>
              <a:spcBef>
                <a:spcPts val="480"/>
              </a:spcBef>
              <a:spcAft>
                <a:spcPts val="0"/>
              </a:spcAft>
              <a:buClr>
                <a:schemeClr val="accent1"/>
              </a:buClr>
              <a:buSzPts val="1224"/>
              <a:buFont typeface="Arial"/>
              <a:buNone/>
              <a:defRPr b="0" i="0" sz="2400" u="none" cap="none" strike="noStrike">
                <a:solidFill>
                  <a:schemeClr val="dk1"/>
                </a:solidFill>
                <a:latin typeface="Arial"/>
                <a:ea typeface="Arial"/>
                <a:cs typeface="Arial"/>
                <a:sym typeface="Arial"/>
              </a:defRPr>
            </a:lvl4pPr>
            <a:lvl5pPr indent="-228600" lvl="4" marL="2286000" marR="0" algn="l">
              <a:lnSpc>
                <a:spcPct val="100000"/>
              </a:lnSpc>
              <a:spcBef>
                <a:spcPts val="480"/>
              </a:spcBef>
              <a:spcAft>
                <a:spcPts val="0"/>
              </a:spcAft>
              <a:buClr>
                <a:schemeClr val="accent1"/>
              </a:buClr>
              <a:buSzPts val="1224"/>
              <a:buFont typeface="Arial"/>
              <a:buNone/>
              <a:defRPr b="0" i="0" sz="2400" u="none" cap="none" strike="noStrike">
                <a:solidFill>
                  <a:schemeClr val="dk1"/>
                </a:solidFill>
                <a:latin typeface="Arial"/>
                <a:ea typeface="Arial"/>
                <a:cs typeface="Arial"/>
                <a:sym typeface="Arial"/>
              </a:defRPr>
            </a:lvl5pPr>
            <a:lvl6pPr indent="-342900" lvl="5" marL="2743200" marR="0" algn="l">
              <a:lnSpc>
                <a:spcPct val="100000"/>
              </a:lnSpc>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6pPr>
            <a:lvl7pPr indent="-342900" lvl="6" marL="3200400" marR="0" algn="l">
              <a:lnSpc>
                <a:spcPct val="100000"/>
              </a:lnSpc>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7pPr>
            <a:lvl8pPr indent="-342900" lvl="7" marL="3657600" marR="0" algn="l">
              <a:lnSpc>
                <a:spcPct val="100000"/>
              </a:lnSpc>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8pPr>
            <a:lvl9pPr indent="-342900" lvl="8" marL="4114800" marR="0" algn="l">
              <a:lnSpc>
                <a:spcPct val="100000"/>
              </a:lnSpc>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9pPr>
          </a:lstStyle>
          <a:p/>
        </p:txBody>
      </p:sp>
      <p:sp>
        <p:nvSpPr>
          <p:cNvPr id="90" name="Google Shape;90;p46"/>
          <p:cNvSpPr txBox="1"/>
          <p:nvPr>
            <p:ph idx="2" type="body"/>
          </p:nvPr>
        </p:nvSpPr>
        <p:spPr>
          <a:xfrm>
            <a:off x="6197600" y="1600201"/>
            <a:ext cx="5384800" cy="45259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747"/>
              </a:spcBef>
              <a:spcAft>
                <a:spcPts val="0"/>
              </a:spcAft>
              <a:buClr>
                <a:schemeClr val="accent1"/>
              </a:buClr>
              <a:buSzPts val="1904"/>
              <a:buFont typeface="Arial"/>
              <a:buNone/>
              <a:defRPr b="0" i="0" sz="3733" u="none" cap="none" strike="noStrike">
                <a:solidFill>
                  <a:schemeClr val="dk1"/>
                </a:solidFill>
                <a:latin typeface="Arial"/>
                <a:ea typeface="Arial"/>
                <a:cs typeface="Arial"/>
                <a:sym typeface="Arial"/>
              </a:defRPr>
            </a:lvl1pPr>
            <a:lvl2pPr indent="-228600" lvl="1" marL="914400" marR="0" algn="l">
              <a:lnSpc>
                <a:spcPct val="100000"/>
              </a:lnSpc>
              <a:spcBef>
                <a:spcPts val="640"/>
              </a:spcBef>
              <a:spcAft>
                <a:spcPts val="0"/>
              </a:spcAft>
              <a:buClr>
                <a:schemeClr val="accent1"/>
              </a:buClr>
              <a:buSzPts val="1632"/>
              <a:buFont typeface="Arial"/>
              <a:buNone/>
              <a:defRPr b="0" i="0" sz="3200" u="none" cap="none" strike="noStrike">
                <a:solidFill>
                  <a:schemeClr val="dk1"/>
                </a:solidFill>
                <a:latin typeface="Arial"/>
                <a:ea typeface="Arial"/>
                <a:cs typeface="Arial"/>
                <a:sym typeface="Arial"/>
              </a:defRPr>
            </a:lvl2pPr>
            <a:lvl3pPr indent="-228600" lvl="2" marL="1371600" marR="0" algn="l">
              <a:lnSpc>
                <a:spcPct val="100000"/>
              </a:lnSpc>
              <a:spcBef>
                <a:spcPts val="533"/>
              </a:spcBef>
              <a:spcAft>
                <a:spcPts val="0"/>
              </a:spcAft>
              <a:buClr>
                <a:schemeClr val="accent1"/>
              </a:buClr>
              <a:buSzPts val="1360"/>
              <a:buFont typeface="Arial"/>
              <a:buNone/>
              <a:defRPr b="0" i="0" sz="2667" u="none" cap="none" strike="noStrike">
                <a:solidFill>
                  <a:schemeClr val="dk1"/>
                </a:solidFill>
                <a:latin typeface="Arial"/>
                <a:ea typeface="Arial"/>
                <a:cs typeface="Arial"/>
                <a:sym typeface="Arial"/>
              </a:defRPr>
            </a:lvl3pPr>
            <a:lvl4pPr indent="-228600" lvl="3" marL="1828800" marR="0" algn="l">
              <a:lnSpc>
                <a:spcPct val="100000"/>
              </a:lnSpc>
              <a:spcBef>
                <a:spcPts val="480"/>
              </a:spcBef>
              <a:spcAft>
                <a:spcPts val="0"/>
              </a:spcAft>
              <a:buClr>
                <a:schemeClr val="accent1"/>
              </a:buClr>
              <a:buSzPts val="1224"/>
              <a:buFont typeface="Arial"/>
              <a:buNone/>
              <a:defRPr b="0" i="0" sz="2400" u="none" cap="none" strike="noStrike">
                <a:solidFill>
                  <a:schemeClr val="dk1"/>
                </a:solidFill>
                <a:latin typeface="Arial"/>
                <a:ea typeface="Arial"/>
                <a:cs typeface="Arial"/>
                <a:sym typeface="Arial"/>
              </a:defRPr>
            </a:lvl4pPr>
            <a:lvl5pPr indent="-228600" lvl="4" marL="2286000" marR="0" algn="l">
              <a:lnSpc>
                <a:spcPct val="100000"/>
              </a:lnSpc>
              <a:spcBef>
                <a:spcPts val="480"/>
              </a:spcBef>
              <a:spcAft>
                <a:spcPts val="0"/>
              </a:spcAft>
              <a:buClr>
                <a:schemeClr val="accent1"/>
              </a:buClr>
              <a:buSzPts val="1224"/>
              <a:buFont typeface="Arial"/>
              <a:buNone/>
              <a:defRPr b="0" i="0" sz="2400" u="none" cap="none" strike="noStrike">
                <a:solidFill>
                  <a:schemeClr val="dk1"/>
                </a:solidFill>
                <a:latin typeface="Arial"/>
                <a:ea typeface="Arial"/>
                <a:cs typeface="Arial"/>
                <a:sym typeface="Arial"/>
              </a:defRPr>
            </a:lvl5pPr>
            <a:lvl6pPr indent="-342900" lvl="5" marL="2743200" marR="0" algn="l">
              <a:lnSpc>
                <a:spcPct val="100000"/>
              </a:lnSpc>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6pPr>
            <a:lvl7pPr indent="-342900" lvl="6" marL="3200400" marR="0" algn="l">
              <a:lnSpc>
                <a:spcPct val="100000"/>
              </a:lnSpc>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7pPr>
            <a:lvl8pPr indent="-342900" lvl="7" marL="3657600" marR="0" algn="l">
              <a:lnSpc>
                <a:spcPct val="100000"/>
              </a:lnSpc>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8pPr>
            <a:lvl9pPr indent="-342900" lvl="8" marL="4114800" marR="0" algn="l">
              <a:lnSpc>
                <a:spcPct val="100000"/>
              </a:lnSpc>
              <a:spcBef>
                <a:spcPts val="480"/>
              </a:spcBef>
              <a:spcAft>
                <a:spcPts val="0"/>
              </a:spcAft>
              <a:buClr>
                <a:schemeClr val="dk1"/>
              </a:buClr>
              <a:buSzPts val="1800"/>
              <a:buFont typeface="Arial"/>
              <a:buChar char="•"/>
              <a:defRPr b="0" i="0" sz="2400" u="none" cap="none" strike="noStrike">
                <a:solidFill>
                  <a:schemeClr val="dk1"/>
                </a:solidFill>
                <a:latin typeface="Arial"/>
                <a:ea typeface="Arial"/>
                <a:cs typeface="Arial"/>
                <a:sym typeface="Arial"/>
              </a:defRPr>
            </a:lvl9pPr>
          </a:lstStyle>
          <a:p/>
        </p:txBody>
      </p:sp>
      <p:cxnSp>
        <p:nvCxnSpPr>
          <p:cNvPr id="91" name="Google Shape;91;p46"/>
          <p:cNvCxnSpPr/>
          <p:nvPr/>
        </p:nvCxnSpPr>
        <p:spPr>
          <a:xfrm>
            <a:off x="609600" y="1447800"/>
            <a:ext cx="10972800" cy="0"/>
          </a:xfrm>
          <a:prstGeom prst="straightConnector1">
            <a:avLst/>
          </a:prstGeom>
          <a:noFill/>
          <a:ln cap="flat" cmpd="sng" w="25400">
            <a:solidFill>
              <a:srgbClr val="C7CCCC"/>
            </a:solidFill>
            <a:prstDash val="solid"/>
            <a:round/>
            <a:headEnd len="sm" w="sm" type="none"/>
            <a:tailEnd len="sm" w="sm" type="none"/>
          </a:ln>
        </p:spPr>
      </p:cxnSp>
      <p:sp>
        <p:nvSpPr>
          <p:cNvPr id="92" name="Google Shape;92;p4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46"/>
          <p:cNvCxnSpPr/>
          <p:nvPr/>
        </p:nvCxnSpPr>
        <p:spPr>
          <a:xfrm>
            <a:off x="609600" y="6248400"/>
            <a:ext cx="109728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94" name="Google Shape;94;p46"/>
          <p:cNvPicPr preferRelativeResize="0"/>
          <p:nvPr/>
        </p:nvPicPr>
        <p:blipFill rotWithShape="1">
          <a:blip r:embed="rId2">
            <a:alphaModFix/>
          </a:blip>
          <a:srcRect b="0" l="0" r="0" t="0"/>
          <a:stretch/>
        </p:blipFill>
        <p:spPr>
          <a:xfrm>
            <a:off x="635431" y="6274872"/>
            <a:ext cx="2032000" cy="568960"/>
          </a:xfrm>
          <a:prstGeom prst="rect">
            <a:avLst/>
          </a:prstGeom>
          <a:noFill/>
          <a:ln>
            <a:noFill/>
          </a:ln>
        </p:spPr>
      </p:pic>
      <p:pic>
        <p:nvPicPr>
          <p:cNvPr descr="FearlessIdeas-01.png" id="95" name="Google Shape;95;p46"/>
          <p:cNvPicPr preferRelativeResize="0"/>
          <p:nvPr/>
        </p:nvPicPr>
        <p:blipFill rotWithShape="1">
          <a:blip r:embed="rId3">
            <a:alphaModFix/>
          </a:blip>
          <a:srcRect b="0" l="0" r="0" t="0"/>
          <a:stretch/>
        </p:blipFill>
        <p:spPr>
          <a:xfrm>
            <a:off x="4775200" y="6400799"/>
            <a:ext cx="2590800" cy="37169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47"/>
          <p:cNvSpPr txBox="1"/>
          <p:nvPr>
            <p:ph type="title"/>
          </p:nvPr>
        </p:nvSpPr>
        <p:spPr>
          <a:xfrm>
            <a:off x="2389717" y="4800600"/>
            <a:ext cx="7315200" cy="566739"/>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2000"/>
              <a:buFont typeface="Arial"/>
              <a:buNone/>
              <a:defRPr b="1" i="0" sz="2667"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
        <p:nvSpPr>
          <p:cNvPr id="98" name="Google Shape;98;p47"/>
          <p:cNvSpPr/>
          <p:nvPr>
            <p:ph idx="2" type="pic"/>
          </p:nvPr>
        </p:nvSpPr>
        <p:spPr>
          <a:xfrm>
            <a:off x="2389717" y="612775"/>
            <a:ext cx="7315200" cy="4114800"/>
          </a:xfrm>
          <a:prstGeom prst="rect">
            <a:avLst/>
          </a:prstGeom>
          <a:noFill/>
          <a:ln>
            <a:noFill/>
          </a:ln>
        </p:spPr>
      </p:sp>
      <p:sp>
        <p:nvSpPr>
          <p:cNvPr id="99" name="Google Shape;99;p47"/>
          <p:cNvSpPr txBox="1"/>
          <p:nvPr>
            <p:ph idx="1" type="body"/>
          </p:nvPr>
        </p:nvSpPr>
        <p:spPr>
          <a:xfrm>
            <a:off x="2389717" y="5367338"/>
            <a:ext cx="7315200" cy="8048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73"/>
              </a:spcBef>
              <a:spcAft>
                <a:spcPts val="0"/>
              </a:spcAft>
              <a:buClr>
                <a:schemeClr val="accent1"/>
              </a:buClr>
              <a:buSzPts val="952"/>
              <a:buFont typeface="Arial"/>
              <a:buNone/>
              <a:defRPr b="0" i="0" sz="1867" u="none" cap="none" strike="noStrike">
                <a:solidFill>
                  <a:schemeClr val="dk1"/>
                </a:solidFill>
                <a:latin typeface="Arial"/>
                <a:ea typeface="Arial"/>
                <a:cs typeface="Arial"/>
                <a:sym typeface="Arial"/>
              </a:defRPr>
            </a:lvl1pPr>
            <a:lvl2pPr indent="-228600" lvl="1" marL="914400" marR="0" algn="l">
              <a:lnSpc>
                <a:spcPct val="100000"/>
              </a:lnSpc>
              <a:spcBef>
                <a:spcPts val="320"/>
              </a:spcBef>
              <a:spcAft>
                <a:spcPts val="0"/>
              </a:spcAft>
              <a:buClr>
                <a:schemeClr val="accent1"/>
              </a:buClr>
              <a:buSzPts val="816"/>
              <a:buFont typeface="Arial"/>
              <a:buNone/>
              <a:defRPr b="0" i="0" sz="1600" u="none" cap="none" strike="noStrike">
                <a:solidFill>
                  <a:schemeClr val="dk1"/>
                </a:solidFill>
                <a:latin typeface="Arial"/>
                <a:ea typeface="Arial"/>
                <a:cs typeface="Arial"/>
                <a:sym typeface="Arial"/>
              </a:defRPr>
            </a:lvl2pPr>
            <a:lvl3pPr indent="-228600" lvl="2" marL="1371600" marR="0" algn="l">
              <a:lnSpc>
                <a:spcPct val="100000"/>
              </a:lnSpc>
              <a:spcBef>
                <a:spcPts val="267"/>
              </a:spcBef>
              <a:spcAft>
                <a:spcPts val="0"/>
              </a:spcAft>
              <a:buClr>
                <a:schemeClr val="accent1"/>
              </a:buClr>
              <a:buSzPts val="680"/>
              <a:buFont typeface="Arial"/>
              <a:buNone/>
              <a:defRPr b="0" i="0" sz="1333" u="none" cap="none" strike="noStrike">
                <a:solidFill>
                  <a:schemeClr val="dk1"/>
                </a:solidFill>
                <a:latin typeface="Arial"/>
                <a:ea typeface="Arial"/>
                <a:cs typeface="Arial"/>
                <a:sym typeface="Arial"/>
              </a:defRPr>
            </a:lvl3pPr>
            <a:lvl4pPr indent="-228600" lvl="3" marL="1828800" marR="0" algn="l">
              <a:lnSpc>
                <a:spcPct val="100000"/>
              </a:lnSpc>
              <a:spcBef>
                <a:spcPts val="240"/>
              </a:spcBef>
              <a:spcAft>
                <a:spcPts val="0"/>
              </a:spcAft>
              <a:buClr>
                <a:schemeClr val="accent1"/>
              </a:buClr>
              <a:buSzPts val="612"/>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40"/>
              </a:spcBef>
              <a:spcAft>
                <a:spcPts val="0"/>
              </a:spcAft>
              <a:buClr>
                <a:schemeClr val="accent1"/>
              </a:buClr>
              <a:buSzPts val="612"/>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Arial"/>
                <a:ea typeface="Arial"/>
                <a:cs typeface="Arial"/>
                <a:sym typeface="Arial"/>
              </a:defRPr>
            </a:lvl9pPr>
          </a:lstStyle>
          <a:p/>
        </p:txBody>
      </p:sp>
      <p:sp>
        <p:nvSpPr>
          <p:cNvPr id="100" name="Google Shape;100;p4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01" name="Google Shape;101;p47"/>
          <p:cNvCxnSpPr/>
          <p:nvPr/>
        </p:nvCxnSpPr>
        <p:spPr>
          <a:xfrm>
            <a:off x="609600" y="6248400"/>
            <a:ext cx="109728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102" name="Google Shape;102;p47"/>
          <p:cNvPicPr preferRelativeResize="0"/>
          <p:nvPr/>
        </p:nvPicPr>
        <p:blipFill rotWithShape="1">
          <a:blip r:embed="rId2">
            <a:alphaModFix/>
          </a:blip>
          <a:srcRect b="0" l="0" r="0" t="0"/>
          <a:stretch/>
        </p:blipFill>
        <p:spPr>
          <a:xfrm>
            <a:off x="635431" y="6274872"/>
            <a:ext cx="2032000" cy="568960"/>
          </a:xfrm>
          <a:prstGeom prst="rect">
            <a:avLst/>
          </a:prstGeom>
          <a:noFill/>
          <a:ln>
            <a:noFill/>
          </a:ln>
        </p:spPr>
      </p:pic>
      <p:pic>
        <p:nvPicPr>
          <p:cNvPr descr="FearlessIdeas-01.png" id="103" name="Google Shape;103;p47"/>
          <p:cNvPicPr preferRelativeResize="0"/>
          <p:nvPr/>
        </p:nvPicPr>
        <p:blipFill rotWithShape="1">
          <a:blip r:embed="rId3">
            <a:alphaModFix/>
          </a:blip>
          <a:srcRect b="0" l="0" r="0" t="0"/>
          <a:stretch/>
        </p:blipFill>
        <p:spPr>
          <a:xfrm>
            <a:off x="4775200" y="6400799"/>
            <a:ext cx="2590800" cy="3716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3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35"/>
          <p:cNvCxnSpPr/>
          <p:nvPr/>
        </p:nvCxnSpPr>
        <p:spPr>
          <a:xfrm>
            <a:off x="609600" y="6248400"/>
            <a:ext cx="109728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25" name="Google Shape;25;p35"/>
          <p:cNvPicPr preferRelativeResize="0"/>
          <p:nvPr/>
        </p:nvPicPr>
        <p:blipFill rotWithShape="1">
          <a:blip r:embed="rId2">
            <a:alphaModFix/>
          </a:blip>
          <a:srcRect b="0" l="0" r="0" t="0"/>
          <a:stretch/>
        </p:blipFill>
        <p:spPr>
          <a:xfrm>
            <a:off x="635431" y="6274872"/>
            <a:ext cx="2032000" cy="568960"/>
          </a:xfrm>
          <a:prstGeom prst="rect">
            <a:avLst/>
          </a:prstGeom>
          <a:noFill/>
          <a:ln>
            <a:noFill/>
          </a:ln>
        </p:spPr>
      </p:pic>
      <p:pic>
        <p:nvPicPr>
          <p:cNvPr descr="FearlessIdeas-01.png" id="26" name="Google Shape;26;p35"/>
          <p:cNvPicPr preferRelativeResize="0"/>
          <p:nvPr/>
        </p:nvPicPr>
        <p:blipFill rotWithShape="1">
          <a:blip r:embed="rId3">
            <a:alphaModFix/>
          </a:blip>
          <a:srcRect b="0" l="0" r="0" t="0"/>
          <a:stretch/>
        </p:blipFill>
        <p:spPr>
          <a:xfrm>
            <a:off x="4775200" y="6400799"/>
            <a:ext cx="2590800" cy="37169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type="obj">
  <p:cSld name="OBJECT">
    <p:spTree>
      <p:nvGrpSpPr>
        <p:cNvPr id="27" name="Shape 27"/>
        <p:cNvGrpSpPr/>
        <p:nvPr/>
      </p:nvGrpSpPr>
      <p:grpSpPr>
        <a:xfrm>
          <a:off x="0" y="0"/>
          <a:ext cx="0" cy="0"/>
          <a:chOff x="0" y="0"/>
          <a:chExt cx="0" cy="0"/>
        </a:xfrm>
      </p:grpSpPr>
      <p:sp>
        <p:nvSpPr>
          <p:cNvPr id="28" name="Google Shape;28;p36"/>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1"/>
              </a:buClr>
              <a:buSzPts val="3400"/>
              <a:buFont typeface="Arial"/>
              <a:buNone/>
              <a:defRPr b="1" i="0" sz="4533"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
        <p:nvSpPr>
          <p:cNvPr id="29" name="Google Shape;29;p36"/>
          <p:cNvSpPr txBox="1"/>
          <p:nvPr>
            <p:ph idx="1" type="body"/>
          </p:nvPr>
        </p:nvSpPr>
        <p:spPr>
          <a:xfrm>
            <a:off x="609600" y="1600201"/>
            <a:ext cx="10972800" cy="45259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7"/>
              </a:spcBef>
              <a:spcAft>
                <a:spcPts val="0"/>
              </a:spcAft>
              <a:buClr>
                <a:schemeClr val="accent1"/>
              </a:buClr>
              <a:buSzPts val="2312"/>
              <a:buFont typeface="Arial"/>
              <a:buNone/>
              <a:defRPr b="0" i="0" sz="4533" u="none" cap="none" strike="noStrike">
                <a:solidFill>
                  <a:schemeClr val="dk1"/>
                </a:solidFill>
                <a:latin typeface="Arial"/>
                <a:ea typeface="Arial"/>
                <a:cs typeface="Arial"/>
                <a:sym typeface="Arial"/>
              </a:defRPr>
            </a:lvl1pPr>
            <a:lvl2pPr indent="-228600" lvl="1" marL="914400" marR="0" algn="l">
              <a:lnSpc>
                <a:spcPct val="100000"/>
              </a:lnSpc>
              <a:spcBef>
                <a:spcPts val="693"/>
              </a:spcBef>
              <a:spcAft>
                <a:spcPts val="0"/>
              </a:spcAft>
              <a:buClr>
                <a:schemeClr val="accent1"/>
              </a:buClr>
              <a:buSzPts val="1768"/>
              <a:buFont typeface="Arial"/>
              <a:buNone/>
              <a:defRPr b="0" i="0" sz="3466" u="none" cap="none" strike="noStrike">
                <a:solidFill>
                  <a:schemeClr val="dk1"/>
                </a:solidFill>
                <a:latin typeface="Arial"/>
                <a:ea typeface="Arial"/>
                <a:cs typeface="Arial"/>
                <a:sym typeface="Arial"/>
              </a:defRPr>
            </a:lvl2pPr>
            <a:lvl3pPr indent="-228600" lvl="2" marL="1371600" marR="0" algn="l">
              <a:lnSpc>
                <a:spcPct val="100000"/>
              </a:lnSpc>
              <a:spcBef>
                <a:spcPts val="560"/>
              </a:spcBef>
              <a:spcAft>
                <a:spcPts val="0"/>
              </a:spcAft>
              <a:buClr>
                <a:schemeClr val="accent1"/>
              </a:buClr>
              <a:buSzPts val="1428"/>
              <a:buFont typeface="Arial"/>
              <a:buNone/>
              <a:defRPr b="0" i="0" sz="2800" u="none" cap="none" strike="noStrike">
                <a:solidFill>
                  <a:schemeClr val="dk1"/>
                </a:solidFill>
                <a:latin typeface="Arial"/>
                <a:ea typeface="Arial"/>
                <a:cs typeface="Arial"/>
                <a:sym typeface="Arial"/>
              </a:defRPr>
            </a:lvl3pPr>
            <a:lvl4pPr indent="-228600" lvl="3" marL="1828800" marR="0" algn="l">
              <a:lnSpc>
                <a:spcPct val="100000"/>
              </a:lnSpc>
              <a:spcBef>
                <a:spcPts val="427"/>
              </a:spcBef>
              <a:spcAft>
                <a:spcPts val="0"/>
              </a:spcAft>
              <a:buClr>
                <a:schemeClr val="accent1"/>
              </a:buClr>
              <a:buSzPts val="1088"/>
              <a:buFont typeface="Arial"/>
              <a:buNone/>
              <a:defRPr b="0" i="0" sz="2133" u="none" cap="none" strike="noStrike">
                <a:solidFill>
                  <a:schemeClr val="dk1"/>
                </a:solidFill>
                <a:latin typeface="Arial"/>
                <a:ea typeface="Arial"/>
                <a:cs typeface="Arial"/>
                <a:sym typeface="Arial"/>
              </a:defRPr>
            </a:lvl4pPr>
            <a:lvl5pPr indent="-228600" lvl="4" marL="2286000" marR="0" algn="l">
              <a:lnSpc>
                <a:spcPct val="100000"/>
              </a:lnSpc>
              <a:spcBef>
                <a:spcPts val="347"/>
              </a:spcBef>
              <a:spcAft>
                <a:spcPts val="0"/>
              </a:spcAft>
              <a:buClr>
                <a:schemeClr val="accent1"/>
              </a:buClr>
              <a:buSzPts val="884"/>
              <a:buFont typeface="Arial"/>
              <a:buNone/>
              <a:defRPr b="0" i="0" sz="1733" u="none" cap="none" strike="noStrike">
                <a:solidFill>
                  <a:schemeClr val="dk1"/>
                </a:solidFill>
                <a:latin typeface="Arial"/>
                <a:ea typeface="Arial"/>
                <a:cs typeface="Arial"/>
                <a:sym typeface="Arial"/>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9pPr>
          </a:lstStyle>
          <a:p/>
        </p:txBody>
      </p:sp>
      <p:cxnSp>
        <p:nvCxnSpPr>
          <p:cNvPr id="30" name="Google Shape;30;p36"/>
          <p:cNvCxnSpPr/>
          <p:nvPr/>
        </p:nvCxnSpPr>
        <p:spPr>
          <a:xfrm>
            <a:off x="609600" y="1447800"/>
            <a:ext cx="10972800" cy="0"/>
          </a:xfrm>
          <a:prstGeom prst="straightConnector1">
            <a:avLst/>
          </a:prstGeom>
          <a:noFill/>
          <a:ln cap="flat" cmpd="sng" w="25400">
            <a:solidFill>
              <a:srgbClr val="C7CCCC"/>
            </a:solidFill>
            <a:prstDash val="solid"/>
            <a:round/>
            <a:headEnd len="sm" w="sm" type="none"/>
            <a:tailEnd len="sm" w="sm" type="none"/>
          </a:ln>
        </p:spPr>
      </p:cxnSp>
      <p:sp>
        <p:nvSpPr>
          <p:cNvPr id="31" name="Google Shape;31;p3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2" name="Google Shape;32;p36"/>
          <p:cNvCxnSpPr/>
          <p:nvPr/>
        </p:nvCxnSpPr>
        <p:spPr>
          <a:xfrm>
            <a:off x="609600" y="6248400"/>
            <a:ext cx="109728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33" name="Google Shape;33;p36"/>
          <p:cNvPicPr preferRelativeResize="0"/>
          <p:nvPr/>
        </p:nvPicPr>
        <p:blipFill rotWithShape="1">
          <a:blip r:embed="rId2">
            <a:alphaModFix/>
          </a:blip>
          <a:srcRect b="0" l="0" r="0" t="0"/>
          <a:stretch/>
        </p:blipFill>
        <p:spPr>
          <a:xfrm>
            <a:off x="635431" y="6274872"/>
            <a:ext cx="2032000" cy="568960"/>
          </a:xfrm>
          <a:prstGeom prst="rect">
            <a:avLst/>
          </a:prstGeom>
          <a:noFill/>
          <a:ln>
            <a:noFill/>
          </a:ln>
        </p:spPr>
      </p:pic>
      <p:pic>
        <p:nvPicPr>
          <p:cNvPr descr="FearlessIdeas-01.png" id="34" name="Google Shape;34;p36"/>
          <p:cNvPicPr preferRelativeResize="0"/>
          <p:nvPr/>
        </p:nvPicPr>
        <p:blipFill rotWithShape="1">
          <a:blip r:embed="rId3">
            <a:alphaModFix/>
          </a:blip>
          <a:srcRect b="0" l="0" r="0" t="0"/>
          <a:stretch/>
        </p:blipFill>
        <p:spPr>
          <a:xfrm>
            <a:off x="4775200" y="6400799"/>
            <a:ext cx="2590800" cy="3716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39"/>
          <p:cNvSpPr/>
          <p:nvPr/>
        </p:nvSpPr>
        <p:spPr>
          <a:xfrm>
            <a:off x="-101600" y="2921000"/>
            <a:ext cx="12395200" cy="1016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37" name="Google Shape;37;p39"/>
          <p:cNvSpPr txBox="1"/>
          <p:nvPr>
            <p:ph type="title"/>
          </p:nvPr>
        </p:nvSpPr>
        <p:spPr>
          <a:xfrm>
            <a:off x="609600" y="3124201"/>
            <a:ext cx="10972800" cy="359663"/>
          </a:xfrm>
          <a:prstGeom prst="rect">
            <a:avLst/>
          </a:prstGeom>
          <a:solidFill>
            <a:schemeClr val="lt2"/>
          </a:solid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accent1"/>
              </a:buClr>
              <a:buSzPts val="2600"/>
              <a:buFont typeface="Arial"/>
              <a:buNone/>
              <a:defRPr b="1" i="0" sz="3466"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
        <p:nvSpPr>
          <p:cNvPr id="38" name="Google Shape;38;p39"/>
          <p:cNvSpPr txBox="1"/>
          <p:nvPr>
            <p:ph idx="1" type="body"/>
          </p:nvPr>
        </p:nvSpPr>
        <p:spPr>
          <a:xfrm>
            <a:off x="609600" y="3553969"/>
            <a:ext cx="10972800" cy="256031"/>
          </a:xfrm>
          <a:prstGeom prst="rect">
            <a:avLst/>
          </a:prstGeom>
          <a:solidFill>
            <a:schemeClr val="lt2"/>
          </a:solidFill>
          <a:ln>
            <a:noFill/>
          </a:ln>
        </p:spPr>
        <p:txBody>
          <a:bodyPr anchorCtr="0" anchor="ctr" bIns="91425" lIns="91425" spcFirstLastPara="1" rIns="91425" wrap="square" tIns="91425">
            <a:noAutofit/>
          </a:bodyPr>
          <a:lstStyle>
            <a:lvl1pPr indent="-228600" lvl="0" marL="457200" marR="0" algn="ctr">
              <a:lnSpc>
                <a:spcPct val="100000"/>
              </a:lnSpc>
              <a:spcBef>
                <a:spcPts val="427"/>
              </a:spcBef>
              <a:spcAft>
                <a:spcPts val="0"/>
              </a:spcAft>
              <a:buClr>
                <a:schemeClr val="accent1"/>
              </a:buClr>
              <a:buSzPts val="1088"/>
              <a:buFont typeface="Arial"/>
              <a:buNone/>
              <a:defRPr b="0" i="0" sz="2133" u="none" cap="none" strike="noStrike">
                <a:solidFill>
                  <a:schemeClr val="dk1"/>
                </a:solidFill>
                <a:latin typeface="Arial"/>
                <a:ea typeface="Arial"/>
                <a:cs typeface="Arial"/>
                <a:sym typeface="Arial"/>
              </a:defRPr>
            </a:lvl1pPr>
            <a:lvl2pPr indent="-228600" lvl="1" marL="914400" marR="0" algn="l">
              <a:lnSpc>
                <a:spcPct val="100000"/>
              </a:lnSpc>
              <a:spcBef>
                <a:spcPts val="693"/>
              </a:spcBef>
              <a:spcAft>
                <a:spcPts val="0"/>
              </a:spcAft>
              <a:buClr>
                <a:schemeClr val="accent1"/>
              </a:buClr>
              <a:buSzPts val="1768"/>
              <a:buFont typeface="Arial"/>
              <a:buNone/>
              <a:defRPr b="0" i="0" sz="3466" u="none" cap="none" strike="noStrike">
                <a:solidFill>
                  <a:schemeClr val="dk1"/>
                </a:solidFill>
                <a:latin typeface="Arial"/>
                <a:ea typeface="Arial"/>
                <a:cs typeface="Arial"/>
                <a:sym typeface="Arial"/>
              </a:defRPr>
            </a:lvl2pPr>
            <a:lvl3pPr indent="-228600" lvl="2" marL="1371600" marR="0" algn="ctr">
              <a:lnSpc>
                <a:spcPct val="100000"/>
              </a:lnSpc>
              <a:spcBef>
                <a:spcPts val="427"/>
              </a:spcBef>
              <a:spcAft>
                <a:spcPts val="0"/>
              </a:spcAft>
              <a:buClr>
                <a:schemeClr val="accent1"/>
              </a:buClr>
              <a:buSzPts val="1088"/>
              <a:buFont typeface="Arial"/>
              <a:buNone/>
              <a:defRPr b="0" i="0" sz="2133" u="none" cap="none" strike="noStrike">
                <a:solidFill>
                  <a:schemeClr val="dk1"/>
                </a:solidFill>
                <a:latin typeface="Arial"/>
                <a:ea typeface="Arial"/>
                <a:cs typeface="Arial"/>
                <a:sym typeface="Arial"/>
              </a:defRPr>
            </a:lvl3pPr>
            <a:lvl4pPr indent="-297688" lvl="3" marL="1828800" marR="0" algn="l">
              <a:lnSpc>
                <a:spcPct val="100000"/>
              </a:lnSpc>
              <a:spcBef>
                <a:spcPts val="427"/>
              </a:spcBef>
              <a:spcAft>
                <a:spcPts val="0"/>
              </a:spcAft>
              <a:buClr>
                <a:schemeClr val="accent1"/>
              </a:buClr>
              <a:buSzPts val="1088"/>
              <a:buFont typeface="Arial"/>
              <a:buChar char="•"/>
              <a:defRPr b="0" i="0" sz="2133" u="none" cap="none" strike="noStrike">
                <a:solidFill>
                  <a:schemeClr val="dk1"/>
                </a:solidFill>
                <a:latin typeface="Arial"/>
                <a:ea typeface="Arial"/>
                <a:cs typeface="Arial"/>
                <a:sym typeface="Arial"/>
              </a:defRPr>
            </a:lvl4pPr>
            <a:lvl5pPr indent="-284733" lvl="4" marL="2286000" marR="0" algn="l">
              <a:lnSpc>
                <a:spcPct val="100000"/>
              </a:lnSpc>
              <a:spcBef>
                <a:spcPts val="347"/>
              </a:spcBef>
              <a:spcAft>
                <a:spcPts val="0"/>
              </a:spcAft>
              <a:buClr>
                <a:schemeClr val="accent1"/>
              </a:buClr>
              <a:buSzPts val="884"/>
              <a:buFont typeface="Arial"/>
              <a:buChar char="•"/>
              <a:defRPr b="0" i="0" sz="1733" u="none" cap="none" strike="noStrike">
                <a:solidFill>
                  <a:schemeClr val="dk1"/>
                </a:solidFill>
                <a:latin typeface="Arial"/>
                <a:ea typeface="Arial"/>
                <a:cs typeface="Arial"/>
                <a:sym typeface="Arial"/>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9pPr>
          </a:lstStyle>
          <a:p/>
        </p:txBody>
      </p:sp>
      <p:pic>
        <p:nvPicPr>
          <p:cNvPr descr="UMD_primary_mark_vertical.png" id="39" name="Google Shape;39;p39"/>
          <p:cNvPicPr preferRelativeResize="0"/>
          <p:nvPr/>
        </p:nvPicPr>
        <p:blipFill rotWithShape="1">
          <a:blip r:embed="rId3">
            <a:alphaModFix/>
          </a:blip>
          <a:srcRect b="0" l="0" r="0" t="0"/>
          <a:stretch/>
        </p:blipFill>
        <p:spPr>
          <a:xfrm>
            <a:off x="4622800" y="5440171"/>
            <a:ext cx="2946400" cy="1365165"/>
          </a:xfrm>
          <a:prstGeom prst="rect">
            <a:avLst/>
          </a:prstGeom>
          <a:noFill/>
          <a:ln>
            <a:noFill/>
          </a:ln>
        </p:spPr>
      </p:pic>
      <p:pic>
        <p:nvPicPr>
          <p:cNvPr id="40" name="Google Shape;40;p39"/>
          <p:cNvPicPr preferRelativeResize="0"/>
          <p:nvPr/>
        </p:nvPicPr>
        <p:blipFill rotWithShape="1">
          <a:blip r:embed="rId4">
            <a:alphaModFix/>
          </a:blip>
          <a:srcRect b="0" l="0" r="0" t="0"/>
          <a:stretch/>
        </p:blipFill>
        <p:spPr>
          <a:xfrm>
            <a:off x="166862" y="348762"/>
            <a:ext cx="2990850" cy="476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40"/>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1"/>
              </a:buClr>
              <a:buSzPts val="3400"/>
              <a:buFont typeface="Arial"/>
              <a:buNone/>
              <a:defRPr b="1" i="0" sz="4533"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
        <p:nvSpPr>
          <p:cNvPr id="43" name="Google Shape;43;p40"/>
          <p:cNvSpPr txBox="1"/>
          <p:nvPr>
            <p:ph idx="1" type="body"/>
          </p:nvPr>
        </p:nvSpPr>
        <p:spPr>
          <a:xfrm>
            <a:off x="609600" y="1752600"/>
            <a:ext cx="5181600" cy="639763"/>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640"/>
              </a:spcBef>
              <a:spcAft>
                <a:spcPts val="0"/>
              </a:spcAft>
              <a:buClr>
                <a:schemeClr val="accent1"/>
              </a:buClr>
              <a:buSzPts val="1632"/>
              <a:buFont typeface="Arial"/>
              <a:buNone/>
              <a:defRPr b="1" i="0" sz="3200" u="none" cap="none" strike="noStrike">
                <a:solidFill>
                  <a:schemeClr val="dk1"/>
                </a:solidFill>
                <a:latin typeface="Arial"/>
                <a:ea typeface="Arial"/>
                <a:cs typeface="Arial"/>
                <a:sym typeface="Arial"/>
              </a:defRPr>
            </a:lvl1pPr>
            <a:lvl2pPr indent="-228600" lvl="1" marL="914400" marR="0" algn="l">
              <a:lnSpc>
                <a:spcPct val="100000"/>
              </a:lnSpc>
              <a:spcBef>
                <a:spcPts val="533"/>
              </a:spcBef>
              <a:spcAft>
                <a:spcPts val="0"/>
              </a:spcAft>
              <a:buClr>
                <a:schemeClr val="accent1"/>
              </a:buClr>
              <a:buSzPts val="1360"/>
              <a:buFont typeface="Arial"/>
              <a:buNone/>
              <a:defRPr b="1" i="0" sz="2667" u="none" cap="none" strike="noStrike">
                <a:solidFill>
                  <a:schemeClr val="dk1"/>
                </a:solidFill>
                <a:latin typeface="Arial"/>
                <a:ea typeface="Arial"/>
                <a:cs typeface="Arial"/>
                <a:sym typeface="Arial"/>
              </a:defRPr>
            </a:lvl2pPr>
            <a:lvl3pPr indent="-228600" lvl="2" marL="1371600" marR="0" algn="l">
              <a:lnSpc>
                <a:spcPct val="100000"/>
              </a:lnSpc>
              <a:spcBef>
                <a:spcPts val="480"/>
              </a:spcBef>
              <a:spcAft>
                <a:spcPts val="0"/>
              </a:spcAft>
              <a:buClr>
                <a:schemeClr val="accent1"/>
              </a:buClr>
              <a:buSzPts val="1224"/>
              <a:buFont typeface="Arial"/>
              <a:buNone/>
              <a:defRPr b="1" i="0" sz="2400" u="none" cap="none" strike="noStrike">
                <a:solidFill>
                  <a:schemeClr val="dk1"/>
                </a:solidFill>
                <a:latin typeface="Arial"/>
                <a:ea typeface="Arial"/>
                <a:cs typeface="Arial"/>
                <a:sym typeface="Arial"/>
              </a:defRPr>
            </a:lvl3pPr>
            <a:lvl4pPr indent="-228600" lvl="3" marL="1828800" marR="0" algn="l">
              <a:lnSpc>
                <a:spcPct val="100000"/>
              </a:lnSpc>
              <a:spcBef>
                <a:spcPts val="427"/>
              </a:spcBef>
              <a:spcAft>
                <a:spcPts val="0"/>
              </a:spcAft>
              <a:buClr>
                <a:schemeClr val="accent1"/>
              </a:buClr>
              <a:buSzPts val="1088"/>
              <a:buFont typeface="Arial"/>
              <a:buNone/>
              <a:defRPr b="1" i="0" sz="2133" u="none" cap="none" strike="noStrike">
                <a:solidFill>
                  <a:schemeClr val="dk1"/>
                </a:solidFill>
                <a:latin typeface="Arial"/>
                <a:ea typeface="Arial"/>
                <a:cs typeface="Arial"/>
                <a:sym typeface="Arial"/>
              </a:defRPr>
            </a:lvl4pPr>
            <a:lvl5pPr indent="-228600" lvl="4" marL="2286000" marR="0" algn="l">
              <a:lnSpc>
                <a:spcPct val="100000"/>
              </a:lnSpc>
              <a:spcBef>
                <a:spcPts val="427"/>
              </a:spcBef>
              <a:spcAft>
                <a:spcPts val="0"/>
              </a:spcAft>
              <a:buClr>
                <a:schemeClr val="accent1"/>
              </a:buClr>
              <a:buSzPts val="1088"/>
              <a:buFont typeface="Arial"/>
              <a:buNone/>
              <a:defRPr b="1" i="0" sz="2133" u="none" cap="none" strike="noStrike">
                <a:solidFill>
                  <a:schemeClr val="dk1"/>
                </a:solidFill>
                <a:latin typeface="Arial"/>
                <a:ea typeface="Arial"/>
                <a:cs typeface="Arial"/>
                <a:sym typeface="Arial"/>
              </a:defRPr>
            </a:lvl5pPr>
            <a:lvl6pPr indent="-228600" lvl="5" marL="27432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Arial"/>
                <a:ea typeface="Arial"/>
                <a:cs typeface="Arial"/>
                <a:sym typeface="Arial"/>
              </a:defRPr>
            </a:lvl6pPr>
            <a:lvl7pPr indent="-228600" lvl="6" marL="32004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Arial"/>
                <a:ea typeface="Arial"/>
                <a:cs typeface="Arial"/>
                <a:sym typeface="Arial"/>
              </a:defRPr>
            </a:lvl7pPr>
            <a:lvl8pPr indent="-228600" lvl="7" marL="36576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Arial"/>
                <a:ea typeface="Arial"/>
                <a:cs typeface="Arial"/>
                <a:sym typeface="Arial"/>
              </a:defRPr>
            </a:lvl8pPr>
            <a:lvl9pPr indent="-228600" lvl="8" marL="41148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Arial"/>
                <a:ea typeface="Arial"/>
                <a:cs typeface="Arial"/>
                <a:sym typeface="Arial"/>
              </a:defRPr>
            </a:lvl9pPr>
          </a:lstStyle>
          <a:p/>
        </p:txBody>
      </p:sp>
      <p:sp>
        <p:nvSpPr>
          <p:cNvPr id="44" name="Google Shape;44;p40"/>
          <p:cNvSpPr txBox="1"/>
          <p:nvPr>
            <p:ph idx="2" type="body"/>
          </p:nvPr>
        </p:nvSpPr>
        <p:spPr>
          <a:xfrm>
            <a:off x="609600" y="2392363"/>
            <a:ext cx="5181600" cy="3779837"/>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640"/>
              </a:spcBef>
              <a:spcAft>
                <a:spcPts val="0"/>
              </a:spcAft>
              <a:buClr>
                <a:schemeClr val="accent1"/>
              </a:buClr>
              <a:buSzPts val="1632"/>
              <a:buFont typeface="Arial"/>
              <a:buNone/>
              <a:defRPr b="0" i="0" sz="3200" u="none" cap="none" strike="noStrike">
                <a:solidFill>
                  <a:schemeClr val="dk1"/>
                </a:solidFill>
                <a:latin typeface="Arial"/>
                <a:ea typeface="Arial"/>
                <a:cs typeface="Arial"/>
                <a:sym typeface="Arial"/>
              </a:defRPr>
            </a:lvl1pPr>
            <a:lvl2pPr indent="-314960" lvl="1" marL="914400" marR="0" algn="l">
              <a:lnSpc>
                <a:spcPct val="100000"/>
              </a:lnSpc>
              <a:spcBef>
                <a:spcPts val="533"/>
              </a:spcBef>
              <a:spcAft>
                <a:spcPts val="0"/>
              </a:spcAft>
              <a:buClr>
                <a:schemeClr val="accent1"/>
              </a:buClr>
              <a:buSzPts val="1360"/>
              <a:buFont typeface="Arial"/>
              <a:buChar char="•"/>
              <a:defRPr b="0" i="0" sz="2667" u="none" cap="none" strike="noStrike">
                <a:solidFill>
                  <a:schemeClr val="dk1"/>
                </a:solidFill>
                <a:latin typeface="Arial"/>
                <a:ea typeface="Arial"/>
                <a:cs typeface="Arial"/>
                <a:sym typeface="Arial"/>
              </a:defRPr>
            </a:lvl2pPr>
            <a:lvl3pPr indent="-306324" lvl="2" marL="1371600" marR="0" algn="l">
              <a:lnSpc>
                <a:spcPct val="100000"/>
              </a:lnSpc>
              <a:spcBef>
                <a:spcPts val="480"/>
              </a:spcBef>
              <a:spcAft>
                <a:spcPts val="0"/>
              </a:spcAft>
              <a:buClr>
                <a:schemeClr val="accent1"/>
              </a:buClr>
              <a:buSzPts val="1224"/>
              <a:buFont typeface="Arial"/>
              <a:buChar char="•"/>
              <a:defRPr b="0" i="0" sz="2400" u="none" cap="none" strike="noStrike">
                <a:solidFill>
                  <a:schemeClr val="dk1"/>
                </a:solidFill>
                <a:latin typeface="Arial"/>
                <a:ea typeface="Arial"/>
                <a:cs typeface="Arial"/>
                <a:sym typeface="Arial"/>
              </a:defRPr>
            </a:lvl3pPr>
            <a:lvl4pPr indent="-297688" lvl="3" marL="1828800" marR="0" algn="l">
              <a:lnSpc>
                <a:spcPct val="100000"/>
              </a:lnSpc>
              <a:spcBef>
                <a:spcPts val="427"/>
              </a:spcBef>
              <a:spcAft>
                <a:spcPts val="0"/>
              </a:spcAft>
              <a:buClr>
                <a:schemeClr val="accent1"/>
              </a:buClr>
              <a:buSzPts val="1088"/>
              <a:buFont typeface="Arial"/>
              <a:buChar char="•"/>
              <a:defRPr b="0" i="0" sz="2133" u="none" cap="none" strike="noStrike">
                <a:solidFill>
                  <a:schemeClr val="dk1"/>
                </a:solidFill>
                <a:latin typeface="Arial"/>
                <a:ea typeface="Arial"/>
                <a:cs typeface="Arial"/>
                <a:sym typeface="Arial"/>
              </a:defRPr>
            </a:lvl4pPr>
            <a:lvl5pPr indent="-297688" lvl="4" marL="2286000" marR="0" algn="l">
              <a:lnSpc>
                <a:spcPct val="100000"/>
              </a:lnSpc>
              <a:spcBef>
                <a:spcPts val="427"/>
              </a:spcBef>
              <a:spcAft>
                <a:spcPts val="0"/>
              </a:spcAft>
              <a:buClr>
                <a:schemeClr val="accent1"/>
              </a:buClr>
              <a:buSzPts val="1088"/>
              <a:buFont typeface="Arial"/>
              <a:buChar char="•"/>
              <a:defRPr b="0" i="0" sz="2133" u="none" cap="none" strike="noStrike">
                <a:solidFill>
                  <a:schemeClr val="dk1"/>
                </a:solidFill>
                <a:latin typeface="Arial"/>
                <a:ea typeface="Arial"/>
                <a:cs typeface="Arial"/>
                <a:sym typeface="Arial"/>
              </a:defRPr>
            </a:lvl5pPr>
            <a:lvl6pPr indent="-330200" lvl="5" marL="27432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Arial"/>
                <a:ea typeface="Arial"/>
                <a:cs typeface="Arial"/>
                <a:sym typeface="Arial"/>
              </a:defRPr>
            </a:lvl6pPr>
            <a:lvl7pPr indent="-330200" lvl="6" marL="32004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Arial"/>
                <a:ea typeface="Arial"/>
                <a:cs typeface="Arial"/>
                <a:sym typeface="Arial"/>
              </a:defRPr>
            </a:lvl7pPr>
            <a:lvl8pPr indent="-330200" lvl="7" marL="36576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Arial"/>
                <a:ea typeface="Arial"/>
                <a:cs typeface="Arial"/>
                <a:sym typeface="Arial"/>
              </a:defRPr>
            </a:lvl8pPr>
            <a:lvl9pPr indent="-330200" lvl="8" marL="41148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Arial"/>
                <a:ea typeface="Arial"/>
                <a:cs typeface="Arial"/>
                <a:sym typeface="Arial"/>
              </a:defRPr>
            </a:lvl9pPr>
          </a:lstStyle>
          <a:p/>
        </p:txBody>
      </p:sp>
      <p:sp>
        <p:nvSpPr>
          <p:cNvPr id="45" name="Google Shape;45;p40"/>
          <p:cNvSpPr txBox="1"/>
          <p:nvPr>
            <p:ph idx="3" type="body"/>
          </p:nvPr>
        </p:nvSpPr>
        <p:spPr>
          <a:xfrm>
            <a:off x="6400800" y="1752600"/>
            <a:ext cx="5181600" cy="639763"/>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640"/>
              </a:spcBef>
              <a:spcAft>
                <a:spcPts val="0"/>
              </a:spcAft>
              <a:buClr>
                <a:schemeClr val="accent1"/>
              </a:buClr>
              <a:buSzPts val="1632"/>
              <a:buFont typeface="Arial"/>
              <a:buNone/>
              <a:defRPr b="1" i="0" sz="3200" u="none" cap="none" strike="noStrike">
                <a:solidFill>
                  <a:schemeClr val="dk1"/>
                </a:solidFill>
                <a:latin typeface="Arial"/>
                <a:ea typeface="Arial"/>
                <a:cs typeface="Arial"/>
                <a:sym typeface="Arial"/>
              </a:defRPr>
            </a:lvl1pPr>
            <a:lvl2pPr indent="-228600" lvl="1" marL="914400" marR="0" algn="l">
              <a:lnSpc>
                <a:spcPct val="100000"/>
              </a:lnSpc>
              <a:spcBef>
                <a:spcPts val="533"/>
              </a:spcBef>
              <a:spcAft>
                <a:spcPts val="0"/>
              </a:spcAft>
              <a:buClr>
                <a:schemeClr val="accent1"/>
              </a:buClr>
              <a:buSzPts val="1360"/>
              <a:buFont typeface="Arial"/>
              <a:buNone/>
              <a:defRPr b="1" i="0" sz="2667" u="none" cap="none" strike="noStrike">
                <a:solidFill>
                  <a:schemeClr val="dk1"/>
                </a:solidFill>
                <a:latin typeface="Arial"/>
                <a:ea typeface="Arial"/>
                <a:cs typeface="Arial"/>
                <a:sym typeface="Arial"/>
              </a:defRPr>
            </a:lvl2pPr>
            <a:lvl3pPr indent="-228600" lvl="2" marL="1371600" marR="0" algn="l">
              <a:lnSpc>
                <a:spcPct val="100000"/>
              </a:lnSpc>
              <a:spcBef>
                <a:spcPts val="480"/>
              </a:spcBef>
              <a:spcAft>
                <a:spcPts val="0"/>
              </a:spcAft>
              <a:buClr>
                <a:schemeClr val="accent1"/>
              </a:buClr>
              <a:buSzPts val="1224"/>
              <a:buFont typeface="Arial"/>
              <a:buNone/>
              <a:defRPr b="1" i="0" sz="2400" u="none" cap="none" strike="noStrike">
                <a:solidFill>
                  <a:schemeClr val="dk1"/>
                </a:solidFill>
                <a:latin typeface="Arial"/>
                <a:ea typeface="Arial"/>
                <a:cs typeface="Arial"/>
                <a:sym typeface="Arial"/>
              </a:defRPr>
            </a:lvl3pPr>
            <a:lvl4pPr indent="-228600" lvl="3" marL="1828800" marR="0" algn="l">
              <a:lnSpc>
                <a:spcPct val="100000"/>
              </a:lnSpc>
              <a:spcBef>
                <a:spcPts val="427"/>
              </a:spcBef>
              <a:spcAft>
                <a:spcPts val="0"/>
              </a:spcAft>
              <a:buClr>
                <a:schemeClr val="accent1"/>
              </a:buClr>
              <a:buSzPts val="1088"/>
              <a:buFont typeface="Arial"/>
              <a:buNone/>
              <a:defRPr b="1" i="0" sz="2133" u="none" cap="none" strike="noStrike">
                <a:solidFill>
                  <a:schemeClr val="dk1"/>
                </a:solidFill>
                <a:latin typeface="Arial"/>
                <a:ea typeface="Arial"/>
                <a:cs typeface="Arial"/>
                <a:sym typeface="Arial"/>
              </a:defRPr>
            </a:lvl4pPr>
            <a:lvl5pPr indent="-228600" lvl="4" marL="2286000" marR="0" algn="l">
              <a:lnSpc>
                <a:spcPct val="100000"/>
              </a:lnSpc>
              <a:spcBef>
                <a:spcPts val="427"/>
              </a:spcBef>
              <a:spcAft>
                <a:spcPts val="0"/>
              </a:spcAft>
              <a:buClr>
                <a:schemeClr val="accent1"/>
              </a:buClr>
              <a:buSzPts val="1088"/>
              <a:buFont typeface="Arial"/>
              <a:buNone/>
              <a:defRPr b="1" i="0" sz="2133" u="none" cap="none" strike="noStrike">
                <a:solidFill>
                  <a:schemeClr val="dk1"/>
                </a:solidFill>
                <a:latin typeface="Arial"/>
                <a:ea typeface="Arial"/>
                <a:cs typeface="Arial"/>
                <a:sym typeface="Arial"/>
              </a:defRPr>
            </a:lvl5pPr>
            <a:lvl6pPr indent="-228600" lvl="5" marL="27432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Arial"/>
                <a:ea typeface="Arial"/>
                <a:cs typeface="Arial"/>
                <a:sym typeface="Arial"/>
              </a:defRPr>
            </a:lvl6pPr>
            <a:lvl7pPr indent="-228600" lvl="6" marL="32004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Arial"/>
                <a:ea typeface="Arial"/>
                <a:cs typeface="Arial"/>
                <a:sym typeface="Arial"/>
              </a:defRPr>
            </a:lvl7pPr>
            <a:lvl8pPr indent="-228600" lvl="7" marL="36576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Arial"/>
                <a:ea typeface="Arial"/>
                <a:cs typeface="Arial"/>
                <a:sym typeface="Arial"/>
              </a:defRPr>
            </a:lvl8pPr>
            <a:lvl9pPr indent="-228600" lvl="8" marL="41148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Arial"/>
                <a:ea typeface="Arial"/>
                <a:cs typeface="Arial"/>
                <a:sym typeface="Arial"/>
              </a:defRPr>
            </a:lvl9pPr>
          </a:lstStyle>
          <a:p/>
        </p:txBody>
      </p:sp>
      <p:sp>
        <p:nvSpPr>
          <p:cNvPr id="46" name="Google Shape;46;p40"/>
          <p:cNvSpPr txBox="1"/>
          <p:nvPr>
            <p:ph idx="4" type="body"/>
          </p:nvPr>
        </p:nvSpPr>
        <p:spPr>
          <a:xfrm>
            <a:off x="6400800" y="2392363"/>
            <a:ext cx="5181600" cy="3779837"/>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640"/>
              </a:spcBef>
              <a:spcAft>
                <a:spcPts val="0"/>
              </a:spcAft>
              <a:buClr>
                <a:schemeClr val="accent1"/>
              </a:buClr>
              <a:buSzPts val="1632"/>
              <a:buFont typeface="Arial"/>
              <a:buNone/>
              <a:defRPr b="0" i="0" sz="3200" u="none" cap="none" strike="noStrike">
                <a:solidFill>
                  <a:schemeClr val="dk1"/>
                </a:solidFill>
                <a:latin typeface="Arial"/>
                <a:ea typeface="Arial"/>
                <a:cs typeface="Arial"/>
                <a:sym typeface="Arial"/>
              </a:defRPr>
            </a:lvl1pPr>
            <a:lvl2pPr indent="-314960" lvl="1" marL="914400" marR="0" algn="l">
              <a:lnSpc>
                <a:spcPct val="100000"/>
              </a:lnSpc>
              <a:spcBef>
                <a:spcPts val="533"/>
              </a:spcBef>
              <a:spcAft>
                <a:spcPts val="0"/>
              </a:spcAft>
              <a:buClr>
                <a:schemeClr val="accent1"/>
              </a:buClr>
              <a:buSzPts val="1360"/>
              <a:buFont typeface="Arial"/>
              <a:buChar char="•"/>
              <a:defRPr b="0" i="0" sz="2667" u="none" cap="none" strike="noStrike">
                <a:solidFill>
                  <a:schemeClr val="dk1"/>
                </a:solidFill>
                <a:latin typeface="Arial"/>
                <a:ea typeface="Arial"/>
                <a:cs typeface="Arial"/>
                <a:sym typeface="Arial"/>
              </a:defRPr>
            </a:lvl2pPr>
            <a:lvl3pPr indent="-306324" lvl="2" marL="1371600" marR="0" algn="l">
              <a:lnSpc>
                <a:spcPct val="100000"/>
              </a:lnSpc>
              <a:spcBef>
                <a:spcPts val="480"/>
              </a:spcBef>
              <a:spcAft>
                <a:spcPts val="0"/>
              </a:spcAft>
              <a:buClr>
                <a:schemeClr val="accent1"/>
              </a:buClr>
              <a:buSzPts val="1224"/>
              <a:buFont typeface="Arial"/>
              <a:buChar char="•"/>
              <a:defRPr b="0" i="0" sz="2400" u="none" cap="none" strike="noStrike">
                <a:solidFill>
                  <a:schemeClr val="dk1"/>
                </a:solidFill>
                <a:latin typeface="Arial"/>
                <a:ea typeface="Arial"/>
                <a:cs typeface="Arial"/>
                <a:sym typeface="Arial"/>
              </a:defRPr>
            </a:lvl3pPr>
            <a:lvl4pPr indent="-297688" lvl="3" marL="1828800" marR="0" algn="l">
              <a:lnSpc>
                <a:spcPct val="100000"/>
              </a:lnSpc>
              <a:spcBef>
                <a:spcPts val="427"/>
              </a:spcBef>
              <a:spcAft>
                <a:spcPts val="0"/>
              </a:spcAft>
              <a:buClr>
                <a:schemeClr val="accent1"/>
              </a:buClr>
              <a:buSzPts val="1088"/>
              <a:buFont typeface="Arial"/>
              <a:buChar char="•"/>
              <a:defRPr b="0" i="0" sz="2133" u="none" cap="none" strike="noStrike">
                <a:solidFill>
                  <a:schemeClr val="dk1"/>
                </a:solidFill>
                <a:latin typeface="Arial"/>
                <a:ea typeface="Arial"/>
                <a:cs typeface="Arial"/>
                <a:sym typeface="Arial"/>
              </a:defRPr>
            </a:lvl4pPr>
            <a:lvl5pPr indent="-297688" lvl="4" marL="2286000" marR="0" algn="l">
              <a:lnSpc>
                <a:spcPct val="100000"/>
              </a:lnSpc>
              <a:spcBef>
                <a:spcPts val="427"/>
              </a:spcBef>
              <a:spcAft>
                <a:spcPts val="0"/>
              </a:spcAft>
              <a:buClr>
                <a:schemeClr val="accent1"/>
              </a:buClr>
              <a:buSzPts val="1088"/>
              <a:buFont typeface="Arial"/>
              <a:buChar char="•"/>
              <a:defRPr b="0" i="0" sz="2133" u="none" cap="none" strike="noStrike">
                <a:solidFill>
                  <a:schemeClr val="dk1"/>
                </a:solidFill>
                <a:latin typeface="Arial"/>
                <a:ea typeface="Arial"/>
                <a:cs typeface="Arial"/>
                <a:sym typeface="Arial"/>
              </a:defRPr>
            </a:lvl5pPr>
            <a:lvl6pPr indent="-330200" lvl="5" marL="27432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Arial"/>
                <a:ea typeface="Arial"/>
                <a:cs typeface="Arial"/>
                <a:sym typeface="Arial"/>
              </a:defRPr>
            </a:lvl6pPr>
            <a:lvl7pPr indent="-330200" lvl="6" marL="32004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Arial"/>
                <a:ea typeface="Arial"/>
                <a:cs typeface="Arial"/>
                <a:sym typeface="Arial"/>
              </a:defRPr>
            </a:lvl7pPr>
            <a:lvl8pPr indent="-330200" lvl="7" marL="36576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Arial"/>
                <a:ea typeface="Arial"/>
                <a:cs typeface="Arial"/>
                <a:sym typeface="Arial"/>
              </a:defRPr>
            </a:lvl8pPr>
            <a:lvl9pPr indent="-330200" lvl="8" marL="41148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Arial"/>
                <a:ea typeface="Arial"/>
                <a:cs typeface="Arial"/>
                <a:sym typeface="Arial"/>
              </a:defRPr>
            </a:lvl9pPr>
          </a:lstStyle>
          <a:p/>
        </p:txBody>
      </p:sp>
      <p:cxnSp>
        <p:nvCxnSpPr>
          <p:cNvPr id="47" name="Google Shape;47;p40"/>
          <p:cNvCxnSpPr/>
          <p:nvPr/>
        </p:nvCxnSpPr>
        <p:spPr>
          <a:xfrm>
            <a:off x="609600" y="1447800"/>
            <a:ext cx="10972800" cy="0"/>
          </a:xfrm>
          <a:prstGeom prst="straightConnector1">
            <a:avLst/>
          </a:prstGeom>
          <a:noFill/>
          <a:ln cap="flat" cmpd="sng" w="25400">
            <a:solidFill>
              <a:srgbClr val="C7CCCC"/>
            </a:solidFill>
            <a:prstDash val="solid"/>
            <a:round/>
            <a:headEnd len="sm" w="sm" type="none"/>
            <a:tailEnd len="sm" w="sm" type="none"/>
          </a:ln>
        </p:spPr>
      </p:cxnSp>
      <p:cxnSp>
        <p:nvCxnSpPr>
          <p:cNvPr id="48" name="Google Shape;48;p40"/>
          <p:cNvCxnSpPr/>
          <p:nvPr/>
        </p:nvCxnSpPr>
        <p:spPr>
          <a:xfrm>
            <a:off x="6096000" y="1752600"/>
            <a:ext cx="0" cy="4114800"/>
          </a:xfrm>
          <a:prstGeom prst="straightConnector1">
            <a:avLst/>
          </a:prstGeom>
          <a:noFill/>
          <a:ln cap="flat" cmpd="sng" w="25400">
            <a:solidFill>
              <a:srgbClr val="C7CCCC"/>
            </a:solidFill>
            <a:prstDash val="solid"/>
            <a:round/>
            <a:headEnd len="sm" w="sm" type="none"/>
            <a:tailEnd len="sm" w="sm" type="none"/>
          </a:ln>
        </p:spPr>
      </p:cxnSp>
      <p:sp>
        <p:nvSpPr>
          <p:cNvPr id="49" name="Google Shape;49;p4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 name="Google Shape;50;p40"/>
          <p:cNvCxnSpPr/>
          <p:nvPr/>
        </p:nvCxnSpPr>
        <p:spPr>
          <a:xfrm>
            <a:off x="609600" y="6248400"/>
            <a:ext cx="109728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51" name="Google Shape;51;p40"/>
          <p:cNvPicPr preferRelativeResize="0"/>
          <p:nvPr/>
        </p:nvPicPr>
        <p:blipFill rotWithShape="1">
          <a:blip r:embed="rId2">
            <a:alphaModFix/>
          </a:blip>
          <a:srcRect b="0" l="0" r="0" t="0"/>
          <a:stretch/>
        </p:blipFill>
        <p:spPr>
          <a:xfrm>
            <a:off x="635431" y="6274872"/>
            <a:ext cx="2032000" cy="568960"/>
          </a:xfrm>
          <a:prstGeom prst="rect">
            <a:avLst/>
          </a:prstGeom>
          <a:noFill/>
          <a:ln>
            <a:noFill/>
          </a:ln>
        </p:spPr>
      </p:pic>
      <p:pic>
        <p:nvPicPr>
          <p:cNvPr descr="FearlessIdeas-01.png" id="52" name="Google Shape;52;p40"/>
          <p:cNvPicPr preferRelativeResize="0"/>
          <p:nvPr/>
        </p:nvPicPr>
        <p:blipFill rotWithShape="1">
          <a:blip r:embed="rId3">
            <a:alphaModFix/>
          </a:blip>
          <a:srcRect b="0" l="0" r="0" t="0"/>
          <a:stretch/>
        </p:blipFill>
        <p:spPr>
          <a:xfrm>
            <a:off x="4775200" y="6400799"/>
            <a:ext cx="2590800" cy="37169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1"/>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1"/>
              </a:buClr>
              <a:buSzPts val="3400"/>
              <a:buFont typeface="Arial"/>
              <a:buNone/>
              <a:defRPr b="1" i="0" sz="4533"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cxnSp>
        <p:nvCxnSpPr>
          <p:cNvPr id="55" name="Google Shape;55;p41"/>
          <p:cNvCxnSpPr/>
          <p:nvPr/>
        </p:nvCxnSpPr>
        <p:spPr>
          <a:xfrm>
            <a:off x="609600" y="1447800"/>
            <a:ext cx="10972800" cy="0"/>
          </a:xfrm>
          <a:prstGeom prst="straightConnector1">
            <a:avLst/>
          </a:prstGeom>
          <a:noFill/>
          <a:ln cap="flat" cmpd="sng" w="25400">
            <a:solidFill>
              <a:srgbClr val="C7CCCC"/>
            </a:solidFill>
            <a:prstDash val="solid"/>
            <a:round/>
            <a:headEnd len="sm" w="sm" type="none"/>
            <a:tailEnd len="sm" w="sm" type="none"/>
          </a:ln>
        </p:spPr>
      </p:cxnSp>
      <p:sp>
        <p:nvSpPr>
          <p:cNvPr id="56" name="Google Shape;56;p4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7" name="Google Shape;57;p41"/>
          <p:cNvCxnSpPr/>
          <p:nvPr/>
        </p:nvCxnSpPr>
        <p:spPr>
          <a:xfrm>
            <a:off x="609600" y="6248400"/>
            <a:ext cx="109728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58" name="Google Shape;58;p41"/>
          <p:cNvPicPr preferRelativeResize="0"/>
          <p:nvPr/>
        </p:nvPicPr>
        <p:blipFill rotWithShape="1">
          <a:blip r:embed="rId2">
            <a:alphaModFix/>
          </a:blip>
          <a:srcRect b="0" l="0" r="0" t="0"/>
          <a:stretch/>
        </p:blipFill>
        <p:spPr>
          <a:xfrm>
            <a:off x="635431" y="6274872"/>
            <a:ext cx="2032000" cy="568960"/>
          </a:xfrm>
          <a:prstGeom prst="rect">
            <a:avLst/>
          </a:prstGeom>
          <a:noFill/>
          <a:ln>
            <a:noFill/>
          </a:ln>
        </p:spPr>
      </p:pic>
      <p:pic>
        <p:nvPicPr>
          <p:cNvPr descr="FearlessIdeas-01.png" id="59" name="Google Shape;59;p41"/>
          <p:cNvPicPr preferRelativeResize="0"/>
          <p:nvPr/>
        </p:nvPicPr>
        <p:blipFill rotWithShape="1">
          <a:blip r:embed="rId3">
            <a:alphaModFix/>
          </a:blip>
          <a:srcRect b="0" l="0" r="0" t="0"/>
          <a:stretch/>
        </p:blipFill>
        <p:spPr>
          <a:xfrm>
            <a:off x="4775200" y="6400799"/>
            <a:ext cx="2590800" cy="37169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42"/>
          <p:cNvSpPr txBox="1"/>
          <p:nvPr>
            <p:ph type="title"/>
          </p:nvPr>
        </p:nvSpPr>
        <p:spPr>
          <a:xfrm>
            <a:off x="609602" y="273049"/>
            <a:ext cx="4011084" cy="1162051"/>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1"/>
              </a:buClr>
              <a:buSzPts val="2000"/>
              <a:buFont typeface="Arial"/>
              <a:buNone/>
              <a:defRPr b="1" i="0" sz="2667"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
        <p:nvSpPr>
          <p:cNvPr id="62" name="Google Shape;62;p42"/>
          <p:cNvSpPr txBox="1"/>
          <p:nvPr>
            <p:ph idx="1" type="body"/>
          </p:nvPr>
        </p:nvSpPr>
        <p:spPr>
          <a:xfrm>
            <a:off x="4766733" y="273052"/>
            <a:ext cx="6815667" cy="585311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853"/>
              </a:spcBef>
              <a:spcAft>
                <a:spcPts val="0"/>
              </a:spcAft>
              <a:buClr>
                <a:schemeClr val="accent1"/>
              </a:buClr>
              <a:buSzPts val="2176"/>
              <a:buFont typeface="Arial"/>
              <a:buNone/>
              <a:defRPr b="0" i="0" sz="4267" u="none" cap="none" strike="noStrike">
                <a:solidFill>
                  <a:schemeClr val="dk1"/>
                </a:solidFill>
                <a:latin typeface="Arial"/>
                <a:ea typeface="Arial"/>
                <a:cs typeface="Arial"/>
                <a:sym typeface="Arial"/>
              </a:defRPr>
            </a:lvl1pPr>
            <a:lvl2pPr indent="-349504" lvl="1" marL="914400" marR="0" algn="l">
              <a:lnSpc>
                <a:spcPct val="100000"/>
              </a:lnSpc>
              <a:spcBef>
                <a:spcPts val="747"/>
              </a:spcBef>
              <a:spcAft>
                <a:spcPts val="0"/>
              </a:spcAft>
              <a:buClr>
                <a:schemeClr val="accent1"/>
              </a:buClr>
              <a:buSzPts val="1904"/>
              <a:buFont typeface="Arial"/>
              <a:buChar char="•"/>
              <a:defRPr b="0" i="0" sz="3733" u="none" cap="none" strike="noStrike">
                <a:solidFill>
                  <a:schemeClr val="dk1"/>
                </a:solidFill>
                <a:latin typeface="Arial"/>
                <a:ea typeface="Arial"/>
                <a:cs typeface="Arial"/>
                <a:sym typeface="Arial"/>
              </a:defRPr>
            </a:lvl2pPr>
            <a:lvl3pPr indent="-332232" lvl="2" marL="1371600" marR="0" algn="l">
              <a:lnSpc>
                <a:spcPct val="100000"/>
              </a:lnSpc>
              <a:spcBef>
                <a:spcPts val="640"/>
              </a:spcBef>
              <a:spcAft>
                <a:spcPts val="0"/>
              </a:spcAft>
              <a:buClr>
                <a:schemeClr val="accent1"/>
              </a:buClr>
              <a:buSzPts val="1632"/>
              <a:buFont typeface="Arial"/>
              <a:buChar char="•"/>
              <a:defRPr b="0" i="0" sz="3200" u="none" cap="none" strike="noStrike">
                <a:solidFill>
                  <a:schemeClr val="dk1"/>
                </a:solidFill>
                <a:latin typeface="Arial"/>
                <a:ea typeface="Arial"/>
                <a:cs typeface="Arial"/>
                <a:sym typeface="Arial"/>
              </a:defRPr>
            </a:lvl3pPr>
            <a:lvl4pPr indent="-314960" lvl="3" marL="1828800" marR="0" algn="l">
              <a:lnSpc>
                <a:spcPct val="100000"/>
              </a:lnSpc>
              <a:spcBef>
                <a:spcPts val="533"/>
              </a:spcBef>
              <a:spcAft>
                <a:spcPts val="0"/>
              </a:spcAft>
              <a:buClr>
                <a:schemeClr val="accent1"/>
              </a:buClr>
              <a:buSzPts val="1360"/>
              <a:buFont typeface="Arial"/>
              <a:buChar char="•"/>
              <a:defRPr b="0" i="0" sz="2667" u="none" cap="none" strike="noStrike">
                <a:solidFill>
                  <a:schemeClr val="dk1"/>
                </a:solidFill>
                <a:latin typeface="Arial"/>
                <a:ea typeface="Arial"/>
                <a:cs typeface="Arial"/>
                <a:sym typeface="Arial"/>
              </a:defRPr>
            </a:lvl4pPr>
            <a:lvl5pPr indent="-314960" lvl="4" marL="2286000" marR="0" algn="l">
              <a:lnSpc>
                <a:spcPct val="100000"/>
              </a:lnSpc>
              <a:spcBef>
                <a:spcPts val="533"/>
              </a:spcBef>
              <a:spcAft>
                <a:spcPts val="0"/>
              </a:spcAft>
              <a:buClr>
                <a:schemeClr val="accent1"/>
              </a:buClr>
              <a:buSzPts val="1360"/>
              <a:buFont typeface="Arial"/>
              <a:buChar char="•"/>
              <a:defRPr b="0" i="0" sz="2667" u="none" cap="none" strike="noStrike">
                <a:solidFill>
                  <a:schemeClr val="dk1"/>
                </a:solidFill>
                <a:latin typeface="Arial"/>
                <a:ea typeface="Arial"/>
                <a:cs typeface="Arial"/>
                <a:sym typeface="Arial"/>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9pPr>
          </a:lstStyle>
          <a:p/>
        </p:txBody>
      </p:sp>
      <p:sp>
        <p:nvSpPr>
          <p:cNvPr id="63" name="Google Shape;63;p42"/>
          <p:cNvSpPr txBox="1"/>
          <p:nvPr>
            <p:ph idx="2" type="body"/>
          </p:nvPr>
        </p:nvSpPr>
        <p:spPr>
          <a:xfrm>
            <a:off x="609602" y="1435102"/>
            <a:ext cx="4011084" cy="46910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73"/>
              </a:spcBef>
              <a:spcAft>
                <a:spcPts val="0"/>
              </a:spcAft>
              <a:buClr>
                <a:schemeClr val="accent1"/>
              </a:buClr>
              <a:buSzPts val="952"/>
              <a:buFont typeface="Arial"/>
              <a:buNone/>
              <a:defRPr b="0" i="0" sz="1867" u="none" cap="none" strike="noStrike">
                <a:solidFill>
                  <a:schemeClr val="dk1"/>
                </a:solidFill>
                <a:latin typeface="Arial"/>
                <a:ea typeface="Arial"/>
                <a:cs typeface="Arial"/>
                <a:sym typeface="Arial"/>
              </a:defRPr>
            </a:lvl1pPr>
            <a:lvl2pPr indent="-228600" lvl="1" marL="914400" marR="0" algn="l">
              <a:lnSpc>
                <a:spcPct val="100000"/>
              </a:lnSpc>
              <a:spcBef>
                <a:spcPts val="320"/>
              </a:spcBef>
              <a:spcAft>
                <a:spcPts val="0"/>
              </a:spcAft>
              <a:buClr>
                <a:schemeClr val="accent1"/>
              </a:buClr>
              <a:buSzPts val="816"/>
              <a:buFont typeface="Arial"/>
              <a:buNone/>
              <a:defRPr b="0" i="0" sz="1600" u="none" cap="none" strike="noStrike">
                <a:solidFill>
                  <a:schemeClr val="dk1"/>
                </a:solidFill>
                <a:latin typeface="Arial"/>
                <a:ea typeface="Arial"/>
                <a:cs typeface="Arial"/>
                <a:sym typeface="Arial"/>
              </a:defRPr>
            </a:lvl2pPr>
            <a:lvl3pPr indent="-228600" lvl="2" marL="1371600" marR="0" algn="l">
              <a:lnSpc>
                <a:spcPct val="100000"/>
              </a:lnSpc>
              <a:spcBef>
                <a:spcPts val="267"/>
              </a:spcBef>
              <a:spcAft>
                <a:spcPts val="0"/>
              </a:spcAft>
              <a:buClr>
                <a:schemeClr val="accent1"/>
              </a:buClr>
              <a:buSzPts val="680"/>
              <a:buFont typeface="Arial"/>
              <a:buNone/>
              <a:defRPr b="0" i="0" sz="1333" u="none" cap="none" strike="noStrike">
                <a:solidFill>
                  <a:schemeClr val="dk1"/>
                </a:solidFill>
                <a:latin typeface="Arial"/>
                <a:ea typeface="Arial"/>
                <a:cs typeface="Arial"/>
                <a:sym typeface="Arial"/>
              </a:defRPr>
            </a:lvl3pPr>
            <a:lvl4pPr indent="-228600" lvl="3" marL="1828800" marR="0" algn="l">
              <a:lnSpc>
                <a:spcPct val="100000"/>
              </a:lnSpc>
              <a:spcBef>
                <a:spcPts val="240"/>
              </a:spcBef>
              <a:spcAft>
                <a:spcPts val="0"/>
              </a:spcAft>
              <a:buClr>
                <a:schemeClr val="accent1"/>
              </a:buClr>
              <a:buSzPts val="612"/>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40"/>
              </a:spcBef>
              <a:spcAft>
                <a:spcPts val="0"/>
              </a:spcAft>
              <a:buClr>
                <a:schemeClr val="accent1"/>
              </a:buClr>
              <a:buSzPts val="612"/>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Arial"/>
                <a:ea typeface="Arial"/>
                <a:cs typeface="Arial"/>
                <a:sym typeface="Arial"/>
              </a:defRPr>
            </a:lvl9pPr>
          </a:lstStyle>
          <a:p/>
        </p:txBody>
      </p:sp>
      <p:sp>
        <p:nvSpPr>
          <p:cNvPr id="64" name="Google Shape;64;p4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5" name="Google Shape;65;p42"/>
          <p:cNvCxnSpPr/>
          <p:nvPr/>
        </p:nvCxnSpPr>
        <p:spPr>
          <a:xfrm>
            <a:off x="609600" y="6248400"/>
            <a:ext cx="109728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66" name="Google Shape;66;p42"/>
          <p:cNvPicPr preferRelativeResize="0"/>
          <p:nvPr/>
        </p:nvPicPr>
        <p:blipFill rotWithShape="1">
          <a:blip r:embed="rId2">
            <a:alphaModFix/>
          </a:blip>
          <a:srcRect b="0" l="0" r="0" t="0"/>
          <a:stretch/>
        </p:blipFill>
        <p:spPr>
          <a:xfrm>
            <a:off x="635431" y="6274872"/>
            <a:ext cx="2032000" cy="568960"/>
          </a:xfrm>
          <a:prstGeom prst="rect">
            <a:avLst/>
          </a:prstGeom>
          <a:noFill/>
          <a:ln>
            <a:noFill/>
          </a:ln>
        </p:spPr>
      </p:pic>
      <p:pic>
        <p:nvPicPr>
          <p:cNvPr descr="FearlessIdeas-01.png" id="67" name="Google Shape;67;p42"/>
          <p:cNvPicPr preferRelativeResize="0"/>
          <p:nvPr/>
        </p:nvPicPr>
        <p:blipFill rotWithShape="1">
          <a:blip r:embed="rId3">
            <a:alphaModFix/>
          </a:blip>
          <a:srcRect b="0" l="0" r="0" t="0"/>
          <a:stretch/>
        </p:blipFill>
        <p:spPr>
          <a:xfrm>
            <a:off x="4775200" y="6400799"/>
            <a:ext cx="2590800" cy="37169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descr="UMD_primary_mark_vertical_white_black_type.png" id="69" name="Google Shape;69;p43"/>
          <p:cNvPicPr preferRelativeResize="0"/>
          <p:nvPr/>
        </p:nvPicPr>
        <p:blipFill rotWithShape="1">
          <a:blip r:embed="rId3">
            <a:alphaModFix/>
          </a:blip>
          <a:srcRect b="0" l="0" r="0" t="0"/>
          <a:stretch/>
        </p:blipFill>
        <p:spPr>
          <a:xfrm>
            <a:off x="4013202" y="2819401"/>
            <a:ext cx="4152108" cy="1928287"/>
          </a:xfrm>
          <a:prstGeom prst="rect">
            <a:avLst/>
          </a:prstGeom>
          <a:noFill/>
          <a:ln>
            <a:noFill/>
          </a:ln>
        </p:spPr>
      </p:pic>
      <p:sp>
        <p:nvSpPr>
          <p:cNvPr id="70" name="Google Shape;70;p43"/>
          <p:cNvSpPr txBox="1"/>
          <p:nvPr>
            <p:ph idx="1" type="body"/>
          </p:nvPr>
        </p:nvSpPr>
        <p:spPr>
          <a:xfrm>
            <a:off x="0" y="5257800"/>
            <a:ext cx="12192000" cy="1600200"/>
          </a:xfrm>
          <a:prstGeom prst="rect">
            <a:avLst/>
          </a:prstGeom>
          <a:noFill/>
          <a:ln>
            <a:noFill/>
          </a:ln>
        </p:spPr>
        <p:txBody>
          <a:bodyPr anchorCtr="0" anchor="ctr" bIns="91425" lIns="91425" spcFirstLastPara="1" rIns="91425" wrap="square" tIns="91425">
            <a:noAutofit/>
          </a:bodyPr>
          <a:lstStyle>
            <a:lvl1pPr indent="-228600" lvl="0" marL="457200" marR="0" algn="ctr">
              <a:lnSpc>
                <a:spcPct val="100000"/>
              </a:lnSpc>
              <a:spcBef>
                <a:spcPts val="347"/>
              </a:spcBef>
              <a:spcAft>
                <a:spcPts val="0"/>
              </a:spcAft>
              <a:buClr>
                <a:schemeClr val="accent1"/>
              </a:buClr>
              <a:buSzPts val="884"/>
              <a:buFont typeface="Arial"/>
              <a:buNone/>
              <a:defRPr b="1" i="0" sz="1733" u="none" cap="none" strike="noStrike">
                <a:solidFill>
                  <a:schemeClr val="lt2"/>
                </a:solidFill>
                <a:latin typeface="Arial"/>
                <a:ea typeface="Arial"/>
                <a:cs typeface="Arial"/>
                <a:sym typeface="Arial"/>
              </a:defRPr>
            </a:lvl1pPr>
            <a:lvl2pPr indent="-340868" lvl="1" marL="914400" marR="0" algn="l">
              <a:lnSpc>
                <a:spcPct val="100000"/>
              </a:lnSpc>
              <a:spcBef>
                <a:spcPts val="693"/>
              </a:spcBef>
              <a:spcAft>
                <a:spcPts val="0"/>
              </a:spcAft>
              <a:buClr>
                <a:schemeClr val="accent1"/>
              </a:buClr>
              <a:buSzPts val="1768"/>
              <a:buFont typeface="Arial"/>
              <a:buChar char="•"/>
              <a:defRPr b="0" i="0" sz="3466" u="none" cap="none" strike="noStrike">
                <a:solidFill>
                  <a:schemeClr val="dk1"/>
                </a:solidFill>
                <a:latin typeface="Arial"/>
                <a:ea typeface="Arial"/>
                <a:cs typeface="Arial"/>
                <a:sym typeface="Arial"/>
              </a:defRPr>
            </a:lvl2pPr>
            <a:lvl3pPr indent="-319278" lvl="2" marL="1371600" marR="0" algn="l">
              <a:lnSpc>
                <a:spcPct val="100000"/>
              </a:lnSpc>
              <a:spcBef>
                <a:spcPts val="560"/>
              </a:spcBef>
              <a:spcAft>
                <a:spcPts val="0"/>
              </a:spcAft>
              <a:buClr>
                <a:schemeClr val="accent1"/>
              </a:buClr>
              <a:buSzPts val="1428"/>
              <a:buFont typeface="Arial"/>
              <a:buChar char="•"/>
              <a:defRPr b="0" i="0" sz="2800" u="none" cap="none" strike="noStrike">
                <a:solidFill>
                  <a:schemeClr val="dk1"/>
                </a:solidFill>
                <a:latin typeface="Arial"/>
                <a:ea typeface="Arial"/>
                <a:cs typeface="Arial"/>
                <a:sym typeface="Arial"/>
              </a:defRPr>
            </a:lvl3pPr>
            <a:lvl4pPr indent="-297688" lvl="3" marL="1828800" marR="0" algn="l">
              <a:lnSpc>
                <a:spcPct val="100000"/>
              </a:lnSpc>
              <a:spcBef>
                <a:spcPts val="427"/>
              </a:spcBef>
              <a:spcAft>
                <a:spcPts val="0"/>
              </a:spcAft>
              <a:buClr>
                <a:schemeClr val="accent1"/>
              </a:buClr>
              <a:buSzPts val="1088"/>
              <a:buFont typeface="Arial"/>
              <a:buChar char="•"/>
              <a:defRPr b="0" i="0" sz="2133" u="none" cap="none" strike="noStrike">
                <a:solidFill>
                  <a:schemeClr val="dk1"/>
                </a:solidFill>
                <a:latin typeface="Arial"/>
                <a:ea typeface="Arial"/>
                <a:cs typeface="Arial"/>
                <a:sym typeface="Arial"/>
              </a:defRPr>
            </a:lvl4pPr>
            <a:lvl5pPr indent="-284733" lvl="4" marL="2286000" marR="0" algn="l">
              <a:lnSpc>
                <a:spcPct val="100000"/>
              </a:lnSpc>
              <a:spcBef>
                <a:spcPts val="347"/>
              </a:spcBef>
              <a:spcAft>
                <a:spcPts val="0"/>
              </a:spcAft>
              <a:buClr>
                <a:schemeClr val="accent1"/>
              </a:buClr>
              <a:buSzPts val="884"/>
              <a:buFont typeface="Arial"/>
              <a:buChar char="•"/>
              <a:defRPr b="0" i="0" sz="1733" u="none" cap="none" strike="noStrike">
                <a:solidFill>
                  <a:schemeClr val="dk1"/>
                </a:solidFill>
                <a:latin typeface="Arial"/>
                <a:ea typeface="Arial"/>
                <a:cs typeface="Arial"/>
                <a:sym typeface="Arial"/>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Bulleted Content">
  <p:cSld name="Title with Bulleted Content">
    <p:spTree>
      <p:nvGrpSpPr>
        <p:cNvPr id="71" name="Shape 71"/>
        <p:cNvGrpSpPr/>
        <p:nvPr/>
      </p:nvGrpSpPr>
      <p:grpSpPr>
        <a:xfrm>
          <a:off x="0" y="0"/>
          <a:ext cx="0" cy="0"/>
          <a:chOff x="0" y="0"/>
          <a:chExt cx="0" cy="0"/>
        </a:xfrm>
      </p:grpSpPr>
      <p:sp>
        <p:nvSpPr>
          <p:cNvPr id="72" name="Google Shape;72;p44"/>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1"/>
              </a:buClr>
              <a:buSzPts val="3400"/>
              <a:buFont typeface="Arial"/>
              <a:buNone/>
              <a:defRPr b="1" i="0" sz="4533"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p:txBody>
      </p:sp>
      <p:sp>
        <p:nvSpPr>
          <p:cNvPr id="73" name="Google Shape;73;p44"/>
          <p:cNvSpPr txBox="1"/>
          <p:nvPr>
            <p:ph idx="1" type="body"/>
          </p:nvPr>
        </p:nvSpPr>
        <p:spPr>
          <a:xfrm>
            <a:off x="609600" y="1600201"/>
            <a:ext cx="10972800" cy="45259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7"/>
              </a:spcBef>
              <a:spcAft>
                <a:spcPts val="0"/>
              </a:spcAft>
              <a:buClr>
                <a:schemeClr val="accent1"/>
              </a:buClr>
              <a:buSzPts val="2312"/>
              <a:buFont typeface="Arial"/>
              <a:buNone/>
              <a:defRPr b="0" i="0" sz="4533" u="none" cap="none" strike="noStrike">
                <a:solidFill>
                  <a:schemeClr val="dk1"/>
                </a:solidFill>
                <a:latin typeface="Arial"/>
                <a:ea typeface="Arial"/>
                <a:cs typeface="Arial"/>
                <a:sym typeface="Arial"/>
              </a:defRPr>
            </a:lvl1pPr>
            <a:lvl2pPr indent="-340868" lvl="1" marL="914400" marR="0" algn="l">
              <a:lnSpc>
                <a:spcPct val="100000"/>
              </a:lnSpc>
              <a:spcBef>
                <a:spcPts val="693"/>
              </a:spcBef>
              <a:spcAft>
                <a:spcPts val="0"/>
              </a:spcAft>
              <a:buClr>
                <a:schemeClr val="accent1"/>
              </a:buClr>
              <a:buSzPts val="1768"/>
              <a:buFont typeface="Arial"/>
              <a:buChar char="•"/>
              <a:defRPr b="0" i="0" sz="3466" u="none" cap="none" strike="noStrike">
                <a:solidFill>
                  <a:schemeClr val="dk1"/>
                </a:solidFill>
                <a:latin typeface="Arial"/>
                <a:ea typeface="Arial"/>
                <a:cs typeface="Arial"/>
                <a:sym typeface="Arial"/>
              </a:defRPr>
            </a:lvl2pPr>
            <a:lvl3pPr indent="-319278" lvl="2" marL="1371600" marR="0" algn="l">
              <a:lnSpc>
                <a:spcPct val="100000"/>
              </a:lnSpc>
              <a:spcBef>
                <a:spcPts val="560"/>
              </a:spcBef>
              <a:spcAft>
                <a:spcPts val="0"/>
              </a:spcAft>
              <a:buClr>
                <a:schemeClr val="accent1"/>
              </a:buClr>
              <a:buSzPts val="1428"/>
              <a:buFont typeface="Arial"/>
              <a:buChar char="•"/>
              <a:defRPr b="0" i="0" sz="2800" u="none" cap="none" strike="noStrike">
                <a:solidFill>
                  <a:schemeClr val="dk1"/>
                </a:solidFill>
                <a:latin typeface="Arial"/>
                <a:ea typeface="Arial"/>
                <a:cs typeface="Arial"/>
                <a:sym typeface="Arial"/>
              </a:defRPr>
            </a:lvl3pPr>
            <a:lvl4pPr indent="-297688" lvl="3" marL="1828800" marR="0" algn="l">
              <a:lnSpc>
                <a:spcPct val="100000"/>
              </a:lnSpc>
              <a:spcBef>
                <a:spcPts val="427"/>
              </a:spcBef>
              <a:spcAft>
                <a:spcPts val="0"/>
              </a:spcAft>
              <a:buClr>
                <a:schemeClr val="accent1"/>
              </a:buClr>
              <a:buSzPts val="1088"/>
              <a:buFont typeface="Arial"/>
              <a:buChar char="•"/>
              <a:defRPr b="0" i="0" sz="2133" u="none" cap="none" strike="noStrike">
                <a:solidFill>
                  <a:schemeClr val="dk1"/>
                </a:solidFill>
                <a:latin typeface="Arial"/>
                <a:ea typeface="Arial"/>
                <a:cs typeface="Arial"/>
                <a:sym typeface="Arial"/>
              </a:defRPr>
            </a:lvl4pPr>
            <a:lvl5pPr indent="-284733" lvl="4" marL="2286000" marR="0" algn="l">
              <a:lnSpc>
                <a:spcPct val="100000"/>
              </a:lnSpc>
              <a:spcBef>
                <a:spcPts val="347"/>
              </a:spcBef>
              <a:spcAft>
                <a:spcPts val="0"/>
              </a:spcAft>
              <a:buClr>
                <a:schemeClr val="accent1"/>
              </a:buClr>
              <a:buSzPts val="884"/>
              <a:buFont typeface="Arial"/>
              <a:buChar char="•"/>
              <a:defRPr b="0" i="0" sz="1733" u="none" cap="none" strike="noStrike">
                <a:solidFill>
                  <a:schemeClr val="dk1"/>
                </a:solidFill>
                <a:latin typeface="Arial"/>
                <a:ea typeface="Arial"/>
                <a:cs typeface="Arial"/>
                <a:sym typeface="Arial"/>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Arial"/>
                <a:ea typeface="Arial"/>
                <a:cs typeface="Arial"/>
                <a:sym typeface="Arial"/>
              </a:defRPr>
            </a:lvl9pPr>
          </a:lstStyle>
          <a:p/>
        </p:txBody>
      </p:sp>
      <p:cxnSp>
        <p:nvCxnSpPr>
          <p:cNvPr id="74" name="Google Shape;74;p44"/>
          <p:cNvCxnSpPr/>
          <p:nvPr/>
        </p:nvCxnSpPr>
        <p:spPr>
          <a:xfrm>
            <a:off x="609600" y="1447800"/>
            <a:ext cx="10972800" cy="0"/>
          </a:xfrm>
          <a:prstGeom prst="straightConnector1">
            <a:avLst/>
          </a:prstGeom>
          <a:noFill/>
          <a:ln cap="flat" cmpd="sng" w="25400">
            <a:solidFill>
              <a:srgbClr val="C7CCCC"/>
            </a:solidFill>
            <a:prstDash val="solid"/>
            <a:round/>
            <a:headEnd len="sm" w="sm" type="none"/>
            <a:tailEnd len="sm" w="sm" type="none"/>
          </a:ln>
        </p:spPr>
      </p:cxnSp>
      <p:sp>
        <p:nvSpPr>
          <p:cNvPr id="75" name="Google Shape;75;p4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33"/>
              <a:buFont typeface="Arial"/>
              <a:buNone/>
              <a:defRPr b="0" i="0" sz="1333"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6" name="Google Shape;76;p44"/>
          <p:cNvCxnSpPr/>
          <p:nvPr/>
        </p:nvCxnSpPr>
        <p:spPr>
          <a:xfrm>
            <a:off x="609600" y="6248400"/>
            <a:ext cx="109728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77" name="Google Shape;77;p44"/>
          <p:cNvPicPr preferRelativeResize="0"/>
          <p:nvPr/>
        </p:nvPicPr>
        <p:blipFill rotWithShape="1">
          <a:blip r:embed="rId2">
            <a:alphaModFix/>
          </a:blip>
          <a:srcRect b="0" l="0" r="0" t="0"/>
          <a:stretch/>
        </p:blipFill>
        <p:spPr>
          <a:xfrm>
            <a:off x="635431" y="6274872"/>
            <a:ext cx="2032000" cy="568960"/>
          </a:xfrm>
          <a:prstGeom prst="rect">
            <a:avLst/>
          </a:prstGeom>
          <a:noFill/>
          <a:ln>
            <a:noFill/>
          </a:ln>
        </p:spPr>
      </p:pic>
      <p:pic>
        <p:nvPicPr>
          <p:cNvPr descr="FearlessIdeas-01.png" id="78" name="Google Shape;78;p44"/>
          <p:cNvPicPr preferRelativeResize="0"/>
          <p:nvPr/>
        </p:nvPicPr>
        <p:blipFill rotWithShape="1">
          <a:blip r:embed="rId3">
            <a:alphaModFix/>
          </a:blip>
          <a:srcRect b="0" l="0" r="0" t="0"/>
          <a:stretch/>
        </p:blipFill>
        <p:spPr>
          <a:xfrm>
            <a:off x="4775200" y="6400799"/>
            <a:ext cx="2590800" cy="3716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35000"/>
          </a:blip>
          <a:stretch>
            <a:fillRect/>
          </a:stretch>
        </a:blip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400"/>
              <a:buFont typeface="Arial"/>
              <a:buNone/>
              <a:defRPr b="1" i="0" sz="3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3"/>
          <p:cNvSpPr txBox="1"/>
          <p:nvPr>
            <p:ph idx="1" type="body"/>
          </p:nvPr>
        </p:nvSpPr>
        <p:spPr>
          <a:xfrm>
            <a:off x="609600" y="1600201"/>
            <a:ext cx="10972800" cy="452596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80"/>
              </a:spcBef>
              <a:spcAft>
                <a:spcPts val="0"/>
              </a:spcAft>
              <a:buClr>
                <a:schemeClr val="accent1"/>
              </a:buClr>
              <a:buSzPts val="2312"/>
              <a:buFont typeface="Arial"/>
              <a:buNone/>
              <a:defRPr b="0" i="0" sz="3400" u="none" cap="none" strike="noStrike">
                <a:solidFill>
                  <a:schemeClr val="dk1"/>
                </a:solidFill>
                <a:latin typeface="Arial"/>
                <a:ea typeface="Arial"/>
                <a:cs typeface="Arial"/>
                <a:sym typeface="Arial"/>
              </a:defRPr>
            </a:lvl1pPr>
            <a:lvl2pPr indent="-340868" lvl="1" marL="914400" marR="0" rtl="0" algn="l">
              <a:lnSpc>
                <a:spcPct val="100000"/>
              </a:lnSpc>
              <a:spcBef>
                <a:spcPts val="520"/>
              </a:spcBef>
              <a:spcAft>
                <a:spcPts val="0"/>
              </a:spcAft>
              <a:buClr>
                <a:schemeClr val="accent1"/>
              </a:buClr>
              <a:buSzPts val="1768"/>
              <a:buFont typeface="Arial"/>
              <a:buChar char="•"/>
              <a:defRPr b="0" i="0" sz="2600" u="none" cap="none" strike="noStrike">
                <a:solidFill>
                  <a:schemeClr val="dk1"/>
                </a:solidFill>
                <a:latin typeface="Arial"/>
                <a:ea typeface="Arial"/>
                <a:cs typeface="Arial"/>
                <a:sym typeface="Arial"/>
              </a:defRPr>
            </a:lvl2pPr>
            <a:lvl3pPr indent="-319278" lvl="2" marL="1371600" marR="0" rtl="0" algn="l">
              <a:lnSpc>
                <a:spcPct val="100000"/>
              </a:lnSpc>
              <a:spcBef>
                <a:spcPts val="420"/>
              </a:spcBef>
              <a:spcAft>
                <a:spcPts val="0"/>
              </a:spcAft>
              <a:buClr>
                <a:schemeClr val="accent1"/>
              </a:buClr>
              <a:buSzPts val="1428"/>
              <a:buFont typeface="Arial"/>
              <a:buChar char="•"/>
              <a:defRPr b="0" i="0" sz="2100" u="none" cap="none" strike="noStrike">
                <a:solidFill>
                  <a:schemeClr val="dk1"/>
                </a:solidFill>
                <a:latin typeface="Arial"/>
                <a:ea typeface="Arial"/>
                <a:cs typeface="Arial"/>
                <a:sym typeface="Arial"/>
              </a:defRPr>
            </a:lvl3pPr>
            <a:lvl4pPr indent="-297688" lvl="3" marL="1828800" marR="0" rtl="0" algn="l">
              <a:lnSpc>
                <a:spcPct val="100000"/>
              </a:lnSpc>
              <a:spcBef>
                <a:spcPts val="320"/>
              </a:spcBef>
              <a:spcAft>
                <a:spcPts val="0"/>
              </a:spcAft>
              <a:buClr>
                <a:schemeClr val="accent1"/>
              </a:buClr>
              <a:buSzPts val="1088"/>
              <a:buFont typeface="Arial"/>
              <a:buChar char="•"/>
              <a:defRPr b="0" i="0" sz="1600" u="none" cap="none" strike="noStrike">
                <a:solidFill>
                  <a:schemeClr val="dk1"/>
                </a:solidFill>
                <a:latin typeface="Arial"/>
                <a:ea typeface="Arial"/>
                <a:cs typeface="Arial"/>
                <a:sym typeface="Arial"/>
              </a:defRPr>
            </a:lvl4pPr>
            <a:lvl5pPr indent="-284733" lvl="4" marL="2286000" marR="0" rtl="0" algn="l">
              <a:lnSpc>
                <a:spcPct val="100000"/>
              </a:lnSpc>
              <a:spcBef>
                <a:spcPts val="260"/>
              </a:spcBef>
              <a:spcAft>
                <a:spcPts val="0"/>
              </a:spcAft>
              <a:buClr>
                <a:schemeClr val="accent1"/>
              </a:buClr>
              <a:buSzPts val="884"/>
              <a:buFont typeface="Arial"/>
              <a:buChar char="•"/>
              <a:defRPr b="0" i="0" sz="13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33"/>
          <p:cNvSpPr txBox="1"/>
          <p:nvPr>
            <p:ph idx="10" type="dt"/>
          </p:nvPr>
        </p:nvSpPr>
        <p:spPr>
          <a:xfrm>
            <a:off x="609600" y="6356351"/>
            <a:ext cx="28448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B8C8C"/>
              </a:buClr>
              <a:buSzPts val="1400"/>
              <a:buFont typeface="Arial"/>
              <a:buNone/>
              <a:defRPr b="0" i="0" sz="1600" u="none" cap="none" strike="noStrike">
                <a:solidFill>
                  <a:srgbClr val="8B8C8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3" name="Google Shape;13;p33"/>
          <p:cNvSpPr txBox="1"/>
          <p:nvPr>
            <p:ph idx="11" type="ftr"/>
          </p:nvPr>
        </p:nvSpPr>
        <p:spPr>
          <a:xfrm>
            <a:off x="4165600" y="6356351"/>
            <a:ext cx="3860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B8C8C"/>
              </a:buClr>
              <a:buSzPts val="1400"/>
              <a:buFont typeface="Arial"/>
              <a:buNone/>
              <a:defRPr b="0" i="0" sz="1600" u="none" cap="none" strike="noStrike">
                <a:solidFill>
                  <a:srgbClr val="8B8C8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9pPr>
          </a:lstStyle>
          <a:p/>
        </p:txBody>
      </p:sp>
      <p:sp>
        <p:nvSpPr>
          <p:cNvPr id="14" name="Google Shape;14;p3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33"/>
          <p:cNvPicPr preferRelativeResize="0"/>
          <p:nvPr/>
        </p:nvPicPr>
        <p:blipFill rotWithShape="1">
          <a:blip r:embed="rId2">
            <a:alphaModFix/>
          </a:blip>
          <a:srcRect b="0" l="0" r="0" t="0"/>
          <a:stretch/>
        </p:blipFill>
        <p:spPr>
          <a:xfrm>
            <a:off x="166862" y="348762"/>
            <a:ext cx="2990850" cy="476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18.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21.png"/><Relationship Id="rId15" Type="http://schemas.openxmlformats.org/officeDocument/2006/relationships/image" Target="../media/image28.png"/><Relationship Id="rId14" Type="http://schemas.openxmlformats.org/officeDocument/2006/relationships/image" Target="../media/image22.png"/><Relationship Id="rId16"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48.png"/><Relationship Id="rId13" Type="http://schemas.openxmlformats.org/officeDocument/2006/relationships/image" Target="../media/image8.png"/><Relationship Id="rId12"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43.png"/><Relationship Id="rId9"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17.png"/><Relationship Id="rId7" Type="http://schemas.openxmlformats.org/officeDocument/2006/relationships/image" Target="../media/image44.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68.png"/><Relationship Id="rId5"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9.png"/><Relationship Id="rId5"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0.png"/><Relationship Id="rId5"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1.png"/><Relationship Id="rId13" Type="http://schemas.openxmlformats.org/officeDocument/2006/relationships/image" Target="../media/image17.png"/><Relationship Id="rId12"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24.png"/><Relationship Id="rId9" Type="http://schemas.openxmlformats.org/officeDocument/2006/relationships/image" Target="../media/image29.png"/><Relationship Id="rId15" Type="http://schemas.openxmlformats.org/officeDocument/2006/relationships/image" Target="../media/image36.png"/><Relationship Id="rId14" Type="http://schemas.openxmlformats.org/officeDocument/2006/relationships/image" Target="../media/image35.png"/><Relationship Id="rId17" Type="http://schemas.openxmlformats.org/officeDocument/2006/relationships/image" Target="../media/image45.png"/><Relationship Id="rId16" Type="http://schemas.openxmlformats.org/officeDocument/2006/relationships/image" Target="../media/image37.png"/><Relationship Id="rId5" Type="http://schemas.openxmlformats.org/officeDocument/2006/relationships/image" Target="../media/image28.png"/><Relationship Id="rId19" Type="http://schemas.openxmlformats.org/officeDocument/2006/relationships/image" Target="../media/image8.png"/><Relationship Id="rId6" Type="http://schemas.openxmlformats.org/officeDocument/2006/relationships/image" Target="../media/image19.png"/><Relationship Id="rId18" Type="http://schemas.openxmlformats.org/officeDocument/2006/relationships/image" Target="../media/image38.png"/><Relationship Id="rId7" Type="http://schemas.openxmlformats.org/officeDocument/2006/relationships/image" Target="../media/image30.png"/><Relationship Id="rId8"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89.png"/><Relationship Id="rId5"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48.png"/><Relationship Id="rId13" Type="http://schemas.openxmlformats.org/officeDocument/2006/relationships/image" Target="../media/image8.png"/><Relationship Id="rId12"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43.png"/><Relationship Id="rId9"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17.png"/><Relationship Id="rId7" Type="http://schemas.openxmlformats.org/officeDocument/2006/relationships/image" Target="../media/image44.png"/><Relationship Id="rId8"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87.png"/><Relationship Id="rId5" Type="http://schemas.openxmlformats.org/officeDocument/2006/relationships/image" Target="../media/image92.png"/></Relationships>
</file>

<file path=ppt/slides/_rels/slide31.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48.png"/><Relationship Id="rId13" Type="http://schemas.openxmlformats.org/officeDocument/2006/relationships/image" Target="../media/image8.png"/><Relationship Id="rId12"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43.png"/><Relationship Id="rId9"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17.png"/><Relationship Id="rId7" Type="http://schemas.openxmlformats.org/officeDocument/2006/relationships/image" Target="../media/image44.png"/><Relationship Id="rId8"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18.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21.png"/><Relationship Id="rId15" Type="http://schemas.openxmlformats.org/officeDocument/2006/relationships/image" Target="../media/image28.png"/><Relationship Id="rId14" Type="http://schemas.openxmlformats.org/officeDocument/2006/relationships/image" Target="../media/image22.png"/><Relationship Id="rId16"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48.png"/><Relationship Id="rId13" Type="http://schemas.openxmlformats.org/officeDocument/2006/relationships/image" Target="../media/image8.png"/><Relationship Id="rId12"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43.png"/><Relationship Id="rId9"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17.png"/><Relationship Id="rId7" Type="http://schemas.openxmlformats.org/officeDocument/2006/relationships/image" Target="../media/image44.png"/><Relationship Id="rId8"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3"/>
          <p:cNvPicPr preferRelativeResize="0"/>
          <p:nvPr/>
        </p:nvPicPr>
        <p:blipFill rotWithShape="1">
          <a:blip r:embed="rId3">
            <a:alphaModFix/>
          </a:blip>
          <a:srcRect b="0" l="0" r="0" t="0"/>
          <a:stretch/>
        </p:blipFill>
        <p:spPr>
          <a:xfrm>
            <a:off x="3399334" y="3654414"/>
            <a:ext cx="812802" cy="1066143"/>
          </a:xfrm>
          <a:prstGeom prst="rect">
            <a:avLst/>
          </a:prstGeom>
          <a:noFill/>
          <a:ln>
            <a:noFill/>
          </a:ln>
        </p:spPr>
      </p:pic>
      <p:pic>
        <p:nvPicPr>
          <p:cNvPr id="109" name="Google Shape;109;p3"/>
          <p:cNvPicPr preferRelativeResize="0"/>
          <p:nvPr/>
        </p:nvPicPr>
        <p:blipFill rotWithShape="1">
          <a:blip r:embed="rId4">
            <a:alphaModFix/>
          </a:blip>
          <a:srcRect b="0" l="0" r="0" t="0"/>
          <a:stretch/>
        </p:blipFill>
        <p:spPr>
          <a:xfrm>
            <a:off x="2861703" y="2516794"/>
            <a:ext cx="944032" cy="584400"/>
          </a:xfrm>
          <a:prstGeom prst="rect">
            <a:avLst/>
          </a:prstGeom>
          <a:noFill/>
          <a:ln>
            <a:noFill/>
          </a:ln>
        </p:spPr>
      </p:pic>
      <p:pic>
        <p:nvPicPr>
          <p:cNvPr id="110" name="Google Shape;110;p3"/>
          <p:cNvPicPr preferRelativeResize="0"/>
          <p:nvPr/>
        </p:nvPicPr>
        <p:blipFill rotWithShape="1">
          <a:blip r:embed="rId5">
            <a:alphaModFix/>
          </a:blip>
          <a:srcRect b="0" l="0" r="0" t="0"/>
          <a:stretch/>
        </p:blipFill>
        <p:spPr>
          <a:xfrm>
            <a:off x="1662287" y="2189541"/>
            <a:ext cx="1244600" cy="774700"/>
          </a:xfrm>
          <a:prstGeom prst="rect">
            <a:avLst/>
          </a:prstGeom>
          <a:noFill/>
          <a:ln>
            <a:noFill/>
          </a:ln>
        </p:spPr>
      </p:pic>
      <p:pic>
        <p:nvPicPr>
          <p:cNvPr id="111" name="Google Shape;111;p3"/>
          <p:cNvPicPr preferRelativeResize="0"/>
          <p:nvPr/>
        </p:nvPicPr>
        <p:blipFill rotWithShape="1">
          <a:blip r:embed="rId6">
            <a:alphaModFix/>
          </a:blip>
          <a:srcRect b="0" l="0" r="0" t="0"/>
          <a:stretch/>
        </p:blipFill>
        <p:spPr>
          <a:xfrm>
            <a:off x="3490037" y="2582888"/>
            <a:ext cx="1066800" cy="1066800"/>
          </a:xfrm>
          <a:prstGeom prst="rect">
            <a:avLst/>
          </a:prstGeom>
          <a:noFill/>
          <a:ln>
            <a:noFill/>
          </a:ln>
        </p:spPr>
      </p:pic>
      <p:pic>
        <p:nvPicPr>
          <p:cNvPr id="112" name="Google Shape;112;p3"/>
          <p:cNvPicPr preferRelativeResize="0"/>
          <p:nvPr/>
        </p:nvPicPr>
        <p:blipFill rotWithShape="1">
          <a:blip r:embed="rId7">
            <a:alphaModFix/>
          </a:blip>
          <a:srcRect b="0" l="0" r="0" t="0"/>
          <a:stretch/>
        </p:blipFill>
        <p:spPr>
          <a:xfrm>
            <a:off x="813244" y="4837492"/>
            <a:ext cx="685800" cy="615950"/>
          </a:xfrm>
          <a:prstGeom prst="rect">
            <a:avLst/>
          </a:prstGeom>
          <a:noFill/>
          <a:ln>
            <a:noFill/>
          </a:ln>
        </p:spPr>
      </p:pic>
      <p:pic>
        <p:nvPicPr>
          <p:cNvPr id="113" name="Google Shape;113;p3"/>
          <p:cNvPicPr preferRelativeResize="0"/>
          <p:nvPr/>
        </p:nvPicPr>
        <p:blipFill rotWithShape="1">
          <a:blip r:embed="rId8">
            <a:alphaModFix/>
          </a:blip>
          <a:srcRect b="0" l="0" r="0" t="0"/>
          <a:stretch/>
        </p:blipFill>
        <p:spPr>
          <a:xfrm>
            <a:off x="268732" y="2224922"/>
            <a:ext cx="1588557" cy="983391"/>
          </a:xfrm>
          <a:prstGeom prst="rect">
            <a:avLst/>
          </a:prstGeom>
          <a:noFill/>
          <a:ln>
            <a:noFill/>
          </a:ln>
        </p:spPr>
      </p:pic>
      <p:sp>
        <p:nvSpPr>
          <p:cNvPr id="114" name="Google Shape;114;p3"/>
          <p:cNvSpPr txBox="1"/>
          <p:nvPr/>
        </p:nvSpPr>
        <p:spPr>
          <a:xfrm>
            <a:off x="7102660" y="1814141"/>
            <a:ext cx="320850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304086"/>
                </a:solidFill>
                <a:latin typeface="Arial"/>
                <a:ea typeface="Arial"/>
                <a:cs typeface="Arial"/>
                <a:sym typeface="Arial"/>
              </a:rPr>
              <a:t>Terp Foodie</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a:off x="8778900" y="4363912"/>
            <a:ext cx="2746764" cy="1840089"/>
          </a:xfrm>
          <a:prstGeom prst="roundRect">
            <a:avLst>
              <a:gd fmla="val 21044" name="adj"/>
            </a:avLst>
          </a:prstGeom>
          <a:solidFill>
            <a:srgbClr val="8BA2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 name="Google Shape;116;p3"/>
          <p:cNvSpPr txBox="1"/>
          <p:nvPr/>
        </p:nvSpPr>
        <p:spPr>
          <a:xfrm>
            <a:off x="9015682" y="4586252"/>
            <a:ext cx="25101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rPr>
              <a:t>0506 Team 8</a:t>
            </a:r>
            <a:r>
              <a:rPr b="1" i="0" lang="en-US" sz="1400" u="none" cap="none" strike="noStrike">
                <a:solidFill>
                  <a:schemeClr val="lt1"/>
                </a:solidFill>
                <a:latin typeface="Arial"/>
                <a:ea typeface="Arial"/>
                <a:cs typeface="Arial"/>
                <a:sym typeface="Arial"/>
              </a:rPr>
              <a:t>：</a:t>
            </a:r>
            <a:endParaRPr b="1" i="0" sz="1400" u="none" cap="none" strike="noStrike">
              <a:solidFill>
                <a:schemeClr val="lt1"/>
              </a:solidFill>
              <a:latin typeface="Arial"/>
              <a:ea typeface="Arial"/>
              <a:cs typeface="Arial"/>
              <a:sym typeface="Arial"/>
            </a:endParaRPr>
          </a:p>
          <a:p>
            <a:pPr indent="0" lvl="0" marL="0" rtl="0" algn="l">
              <a:spcBef>
                <a:spcPts val="0"/>
              </a:spcBef>
              <a:spcAft>
                <a:spcPts val="0"/>
              </a:spcAft>
              <a:buClr>
                <a:srgbClr val="000000"/>
              </a:buClr>
              <a:buSzPts val="1400"/>
              <a:buFont typeface="Arial"/>
              <a:buNone/>
            </a:pPr>
            <a:r>
              <a:rPr lang="en-US">
                <a:solidFill>
                  <a:schemeClr val="lt1"/>
                </a:solidFill>
              </a:rPr>
              <a:t>Rajesh Reddy Bogolu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Jingxian Tang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Yunfei Xia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Shenger Zhang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Urshilah Senthilnathan </a:t>
            </a:r>
            <a:endParaRPr b="0" i="0" sz="1400" u="none" cap="none" strike="noStrike">
              <a:solidFill>
                <a:srgbClr val="000000"/>
              </a:solidFill>
              <a:latin typeface="Arial"/>
              <a:ea typeface="Arial"/>
              <a:cs typeface="Arial"/>
              <a:sym typeface="Arial"/>
            </a:endParaRPr>
          </a:p>
        </p:txBody>
      </p:sp>
      <p:pic>
        <p:nvPicPr>
          <p:cNvPr id="117" name="Google Shape;117;p3"/>
          <p:cNvPicPr preferRelativeResize="0"/>
          <p:nvPr/>
        </p:nvPicPr>
        <p:blipFill rotWithShape="1">
          <a:blip r:embed="rId9">
            <a:alphaModFix/>
          </a:blip>
          <a:srcRect b="0" l="0" r="0" t="0"/>
          <a:stretch/>
        </p:blipFill>
        <p:spPr>
          <a:xfrm>
            <a:off x="3875610" y="3485864"/>
            <a:ext cx="1281451" cy="2694982"/>
          </a:xfrm>
          <a:prstGeom prst="rect">
            <a:avLst/>
          </a:prstGeom>
          <a:noFill/>
          <a:ln>
            <a:noFill/>
          </a:ln>
        </p:spPr>
      </p:pic>
      <p:pic>
        <p:nvPicPr>
          <p:cNvPr id="118" name="Google Shape;118;p3"/>
          <p:cNvPicPr preferRelativeResize="0"/>
          <p:nvPr/>
        </p:nvPicPr>
        <p:blipFill rotWithShape="1">
          <a:blip r:embed="rId10">
            <a:alphaModFix/>
          </a:blip>
          <a:srcRect b="0" l="0" r="0" t="0"/>
          <a:stretch/>
        </p:blipFill>
        <p:spPr>
          <a:xfrm>
            <a:off x="1588665" y="4427361"/>
            <a:ext cx="271774" cy="356483"/>
          </a:xfrm>
          <a:prstGeom prst="rect">
            <a:avLst/>
          </a:prstGeom>
          <a:noFill/>
          <a:ln>
            <a:noFill/>
          </a:ln>
        </p:spPr>
      </p:pic>
      <p:pic>
        <p:nvPicPr>
          <p:cNvPr id="119" name="Google Shape;119;p3"/>
          <p:cNvPicPr preferRelativeResize="0"/>
          <p:nvPr/>
        </p:nvPicPr>
        <p:blipFill rotWithShape="1">
          <a:blip r:embed="rId11">
            <a:alphaModFix/>
          </a:blip>
          <a:srcRect b="0" l="0" r="0" t="0"/>
          <a:stretch/>
        </p:blipFill>
        <p:spPr>
          <a:xfrm>
            <a:off x="942464" y="3325522"/>
            <a:ext cx="1054139" cy="1800055"/>
          </a:xfrm>
          <a:prstGeom prst="rect">
            <a:avLst/>
          </a:prstGeom>
          <a:noFill/>
          <a:ln>
            <a:noFill/>
          </a:ln>
        </p:spPr>
      </p:pic>
      <p:pic>
        <p:nvPicPr>
          <p:cNvPr id="120" name="Google Shape;120;p3"/>
          <p:cNvPicPr preferRelativeResize="0"/>
          <p:nvPr/>
        </p:nvPicPr>
        <p:blipFill rotWithShape="1">
          <a:blip r:embed="rId12">
            <a:alphaModFix/>
          </a:blip>
          <a:srcRect b="0" l="0" r="0" t="0"/>
          <a:stretch/>
        </p:blipFill>
        <p:spPr>
          <a:xfrm>
            <a:off x="3053053" y="4783844"/>
            <a:ext cx="822557" cy="1116626"/>
          </a:xfrm>
          <a:prstGeom prst="rect">
            <a:avLst/>
          </a:prstGeom>
          <a:noFill/>
          <a:ln>
            <a:noFill/>
          </a:ln>
        </p:spPr>
      </p:pic>
      <p:pic>
        <p:nvPicPr>
          <p:cNvPr id="121" name="Google Shape;121;p3"/>
          <p:cNvPicPr preferRelativeResize="0"/>
          <p:nvPr/>
        </p:nvPicPr>
        <p:blipFill rotWithShape="1">
          <a:blip r:embed="rId13">
            <a:alphaModFix/>
          </a:blip>
          <a:srcRect b="0" l="0" r="0" t="0"/>
          <a:stretch/>
        </p:blipFill>
        <p:spPr>
          <a:xfrm>
            <a:off x="2432287" y="3449633"/>
            <a:ext cx="1196891" cy="1800054"/>
          </a:xfrm>
          <a:prstGeom prst="rect">
            <a:avLst/>
          </a:prstGeom>
          <a:noFill/>
          <a:ln>
            <a:noFill/>
          </a:ln>
        </p:spPr>
      </p:pic>
      <p:pic>
        <p:nvPicPr>
          <p:cNvPr id="122" name="Google Shape;122;p3"/>
          <p:cNvPicPr preferRelativeResize="0"/>
          <p:nvPr/>
        </p:nvPicPr>
        <p:blipFill rotWithShape="1">
          <a:blip r:embed="rId14">
            <a:alphaModFix/>
          </a:blip>
          <a:srcRect b="0" l="0" r="0" t="0"/>
          <a:stretch/>
        </p:blipFill>
        <p:spPr>
          <a:xfrm>
            <a:off x="1051152" y="4837491"/>
            <a:ext cx="209983" cy="275432"/>
          </a:xfrm>
          <a:prstGeom prst="rect">
            <a:avLst/>
          </a:prstGeom>
          <a:noFill/>
          <a:ln>
            <a:noFill/>
          </a:ln>
        </p:spPr>
      </p:pic>
      <p:pic>
        <p:nvPicPr>
          <p:cNvPr id="123" name="Google Shape;123;p3"/>
          <p:cNvPicPr preferRelativeResize="0"/>
          <p:nvPr/>
        </p:nvPicPr>
        <p:blipFill rotWithShape="1">
          <a:blip r:embed="rId15">
            <a:alphaModFix/>
          </a:blip>
          <a:srcRect b="0" l="0" r="0" t="0"/>
          <a:stretch/>
        </p:blipFill>
        <p:spPr>
          <a:xfrm>
            <a:off x="488136" y="5084473"/>
            <a:ext cx="509182" cy="1484217"/>
          </a:xfrm>
          <a:prstGeom prst="rect">
            <a:avLst/>
          </a:prstGeom>
          <a:noFill/>
          <a:ln>
            <a:noFill/>
          </a:ln>
        </p:spPr>
      </p:pic>
      <p:pic>
        <p:nvPicPr>
          <p:cNvPr id="124" name="Google Shape;124;p3"/>
          <p:cNvPicPr preferRelativeResize="0"/>
          <p:nvPr/>
        </p:nvPicPr>
        <p:blipFill rotWithShape="1">
          <a:blip r:embed="rId16">
            <a:alphaModFix/>
          </a:blip>
          <a:srcRect b="0" l="0" r="0" t="0"/>
          <a:stretch/>
        </p:blipFill>
        <p:spPr>
          <a:xfrm>
            <a:off x="166862" y="348762"/>
            <a:ext cx="2990850" cy="476250"/>
          </a:xfrm>
          <a:prstGeom prst="rect">
            <a:avLst/>
          </a:prstGeom>
          <a:noFill/>
          <a:ln>
            <a:noFill/>
          </a:ln>
        </p:spPr>
      </p:pic>
      <p:sp>
        <p:nvSpPr>
          <p:cNvPr id="125" name="Google Shape;125;p3"/>
          <p:cNvSpPr txBox="1"/>
          <p:nvPr/>
        </p:nvSpPr>
        <p:spPr>
          <a:xfrm>
            <a:off x="5737613" y="2567836"/>
            <a:ext cx="608718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Find the best restaurant for different tastes </a:t>
            </a:r>
            <a:endParaRPr b="0" i="0" sz="1400" u="none" cap="none" strike="noStrike">
              <a:solidFill>
                <a:srgbClr val="000000"/>
              </a:solidFill>
              <a:latin typeface="Arial"/>
              <a:ea typeface="Arial"/>
              <a:cs typeface="Arial"/>
              <a:sym typeface="Arial"/>
            </a:endParaRPr>
          </a:p>
        </p:txBody>
      </p:sp>
      <p:sp>
        <p:nvSpPr>
          <p:cNvPr id="126" name="Google Shape;126;p3"/>
          <p:cNvSpPr txBox="1"/>
          <p:nvPr/>
        </p:nvSpPr>
        <p:spPr>
          <a:xfrm>
            <a:off x="10633807" y="6426341"/>
            <a:ext cx="152089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04086"/>
                </a:solidFill>
                <a:latin typeface="Arial"/>
                <a:ea typeface="Arial"/>
                <a:cs typeface="Arial"/>
                <a:sym typeface="Arial"/>
              </a:rPr>
              <a:t>Dec 8</a:t>
            </a:r>
            <a:r>
              <a:rPr b="0" baseline="30000" i="0" lang="en-US" sz="1200" u="none" cap="none" strike="noStrike">
                <a:solidFill>
                  <a:srgbClr val="304086"/>
                </a:solidFill>
                <a:latin typeface="Arial"/>
                <a:ea typeface="Arial"/>
                <a:cs typeface="Arial"/>
                <a:sym typeface="Arial"/>
              </a:rPr>
              <a:t>th</a:t>
            </a:r>
            <a:r>
              <a:rPr b="0" i="0" lang="en-US" sz="1200" u="none" cap="none" strike="noStrike">
                <a:solidFill>
                  <a:srgbClr val="304086"/>
                </a:solidFill>
                <a:latin typeface="Arial"/>
                <a:ea typeface="Arial"/>
                <a:cs typeface="Arial"/>
                <a:sym typeface="Arial"/>
              </a:rPr>
              <a:t> 2021</a:t>
            </a:r>
            <a:endParaRPr b="0" i="0" sz="1400" u="none" cap="none" strike="noStrike">
              <a:solidFill>
                <a:srgbClr val="000000"/>
              </a:solidFill>
              <a:latin typeface="Arial"/>
              <a:ea typeface="Arial"/>
              <a:cs typeface="Arial"/>
              <a:sym typeface="Arial"/>
            </a:endParaRPr>
          </a:p>
        </p:txBody>
      </p:sp>
    </p:spTree>
  </p:cSld>
  <p:clrMapOvr>
    <a:masterClrMapping/>
  </p:clrMapOvr>
  <p:transition spd="slow" p14:dur="800">
    <p:circl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2" presetSubtype="2">
                                  <p:stCondLst>
                                    <p:cond delay="75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p:tgtEl>
                                          <p:spTgt spid="1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75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75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9"/>
          <p:cNvSpPr/>
          <p:nvPr/>
        </p:nvSpPr>
        <p:spPr>
          <a:xfrm>
            <a:off x="-1" y="0"/>
            <a:ext cx="3816221" cy="6857999"/>
          </a:xfrm>
          <a:prstGeom prst="rect">
            <a:avLst/>
          </a:prstGeom>
          <a:gradFill>
            <a:gsLst>
              <a:gs pos="0">
                <a:srgbClr val="8BA2F0"/>
              </a:gs>
              <a:gs pos="100000">
                <a:srgbClr val="AACBFE"/>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23" name="Google Shape;323;p9"/>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324" name="Google Shape;324;p9"/>
          <p:cNvSpPr txBox="1"/>
          <p:nvPr/>
        </p:nvSpPr>
        <p:spPr>
          <a:xfrm>
            <a:off x="4194193" y="286977"/>
            <a:ext cx="6396052"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Logical Database Design——relational schema </a:t>
            </a:r>
            <a:endParaRPr b="0" i="0" sz="2000" u="none" cap="none" strike="noStrike">
              <a:solidFill>
                <a:srgbClr val="304086"/>
              </a:solidFill>
              <a:latin typeface="Arial"/>
              <a:ea typeface="Arial"/>
              <a:cs typeface="Arial"/>
              <a:sym typeface="Arial"/>
            </a:endParaRPr>
          </a:p>
        </p:txBody>
      </p:sp>
      <p:sp>
        <p:nvSpPr>
          <p:cNvPr id="325" name="Google Shape;325;p9"/>
          <p:cNvSpPr/>
          <p:nvPr/>
        </p:nvSpPr>
        <p:spPr>
          <a:xfrm>
            <a:off x="4294734" y="687087"/>
            <a:ext cx="766467" cy="6827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6" name="Google Shape;326;p9"/>
          <p:cNvSpPr txBox="1"/>
          <p:nvPr/>
        </p:nvSpPr>
        <p:spPr>
          <a:xfrm>
            <a:off x="4194200" y="847800"/>
            <a:ext cx="7725300" cy="507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Restaurant (</a:t>
            </a:r>
            <a:r>
              <a:rPr b="1" i="0" lang="en-US" sz="1800" u="sng" cap="none" strike="noStrike">
                <a:solidFill>
                  <a:srgbClr val="000000"/>
                </a:solidFill>
                <a:latin typeface="Arial"/>
                <a:ea typeface="Arial"/>
                <a:cs typeface="Arial"/>
                <a:sym typeface="Arial"/>
              </a:rPr>
              <a:t>restaurantId</a:t>
            </a:r>
            <a:r>
              <a:rPr b="0" i="1" lang="en-US" sz="1800" u="none" cap="none" strike="noStrike">
                <a:solidFill>
                  <a:srgbClr val="000000"/>
                </a:solidFill>
                <a:latin typeface="Arial"/>
                <a:ea typeface="Arial"/>
                <a:cs typeface="Arial"/>
                <a:sym typeface="Arial"/>
              </a:rPr>
              <a:t>,</a:t>
            </a:r>
            <a:r>
              <a:rPr b="1" i="0" lang="en-US" sz="18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restaurantName, restaurantCag, isOpen, restaurantStreet, restaurantCity, restaurantState, restaurantZipcode, geoLatitude ,geoLongitude)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dishes (</a:t>
            </a:r>
            <a:r>
              <a:rPr b="1" i="0" lang="en-US" sz="1800" u="sng" cap="none" strike="noStrike">
                <a:solidFill>
                  <a:srgbClr val="000000"/>
                </a:solidFill>
                <a:latin typeface="Arial"/>
                <a:ea typeface="Arial"/>
                <a:cs typeface="Arial"/>
                <a:sym typeface="Arial"/>
              </a:rPr>
              <a:t>dishId</a:t>
            </a:r>
            <a:r>
              <a:rPr b="0" i="0" lang="en-US" sz="1800" u="none" cap="none" strike="noStrike">
                <a:solidFill>
                  <a:srgbClr val="000000"/>
                </a:solidFill>
                <a:latin typeface="Arial"/>
                <a:ea typeface="Arial"/>
                <a:cs typeface="Arial"/>
                <a:sym typeface="Arial"/>
              </a:rPr>
              <a:t>, </a:t>
            </a:r>
            <a:r>
              <a:rPr b="0" i="1" lang="en-US" sz="1800" u="none" cap="none" strike="noStrike">
                <a:solidFill>
                  <a:srgbClr val="000000"/>
                </a:solidFill>
                <a:latin typeface="Arial"/>
                <a:ea typeface="Arial"/>
                <a:cs typeface="Arial"/>
                <a:sym typeface="Arial"/>
              </a:rPr>
              <a:t>restaurantId</a:t>
            </a:r>
            <a:r>
              <a:rPr b="1" i="0" lang="en-US" sz="1800" u="sng" cap="none" strike="noStrike">
                <a:solidFill>
                  <a:srgbClr val="000000"/>
                </a:solidFill>
                <a:latin typeface="Arial"/>
                <a:ea typeface="Arial"/>
                <a:cs typeface="Arial"/>
                <a:sym typeface="Arial"/>
              </a:rPr>
              <a:t>,</a:t>
            </a:r>
            <a:r>
              <a:rPr b="0" i="0" lang="en-US" sz="1800" u="none" cap="none" strike="noStrike">
                <a:solidFill>
                  <a:srgbClr val="000000"/>
                </a:solidFill>
                <a:latin typeface="Arial"/>
                <a:ea typeface="Arial"/>
                <a:cs typeface="Arial"/>
                <a:sym typeface="Arial"/>
              </a:rPr>
              <a:t> dishName, dishPrice, dishCategory, dishReviewNum)</a:t>
            </a:r>
            <a:endParaRPr b="0" i="0" sz="1800" u="none" cap="none" strike="noStrike">
              <a:solidFill>
                <a:schemeClr val="dk1"/>
              </a:solidFill>
              <a:latin typeface="Arial"/>
              <a:ea typeface="Arial"/>
              <a:cs typeface="Arial"/>
              <a:sym typeface="Arial"/>
            </a:endParaRPr>
          </a:p>
          <a:p>
            <a:pPr indent="0" lvl="0" marL="0" rtl="0" algn="l">
              <a:spcBef>
                <a:spcPts val="0"/>
              </a:spcBef>
              <a:spcAft>
                <a:spcPts val="0"/>
              </a:spcAft>
              <a:buClr>
                <a:srgbClr val="000000"/>
              </a:buClr>
              <a:buSzPts val="1800"/>
              <a:buFont typeface="Arial"/>
              <a:buNone/>
            </a:pPr>
            <a:br>
              <a:rPr lang="en-US" sz="1800">
                <a:solidFill>
                  <a:schemeClr val="dk1"/>
                </a:solidFill>
              </a:rPr>
            </a:br>
            <a:r>
              <a:rPr lang="en-US" sz="1800"/>
              <a:t>User (</a:t>
            </a:r>
            <a:r>
              <a:rPr b="1" lang="en-US" sz="1800" u="sng"/>
              <a:t>userId</a:t>
            </a:r>
            <a:r>
              <a:rPr b="1" lang="en-US" sz="1800"/>
              <a:t>, </a:t>
            </a:r>
            <a:r>
              <a:rPr lang="en-US" sz="1800"/>
              <a:t>userName, userStDate, userUseful)</a:t>
            </a:r>
            <a:endParaRPr sz="1800"/>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Review(</a:t>
            </a:r>
            <a:r>
              <a:rPr b="1" i="1" lang="en-US" sz="1800" u="sng" cap="none" strike="noStrike">
                <a:solidFill>
                  <a:srgbClr val="000000"/>
                </a:solidFill>
                <a:latin typeface="Arial"/>
                <a:ea typeface="Arial"/>
                <a:cs typeface="Arial"/>
                <a:sym typeface="Arial"/>
              </a:rPr>
              <a:t>userId</a:t>
            </a:r>
            <a:r>
              <a:rPr b="0" i="0" lang="en-US" sz="1800" u="none" cap="none" strike="noStrike">
                <a:solidFill>
                  <a:srgbClr val="000000"/>
                </a:solidFill>
                <a:latin typeface="Arial"/>
                <a:ea typeface="Arial"/>
                <a:cs typeface="Arial"/>
                <a:sym typeface="Arial"/>
              </a:rPr>
              <a:t>, </a:t>
            </a:r>
            <a:r>
              <a:rPr b="1" i="1" lang="en-US" sz="1800" u="sng" cap="none" strike="noStrike">
                <a:solidFill>
                  <a:srgbClr val="000000"/>
                </a:solidFill>
                <a:latin typeface="Arial"/>
                <a:ea typeface="Arial"/>
                <a:cs typeface="Arial"/>
                <a:sym typeface="Arial"/>
              </a:rPr>
              <a:t>restaurantId</a:t>
            </a:r>
            <a:r>
              <a:rPr b="0" i="0" lang="en-US" sz="1800" u="none" cap="none" strike="noStrike">
                <a:solidFill>
                  <a:srgbClr val="000000"/>
                </a:solidFill>
                <a:latin typeface="Arial"/>
                <a:ea typeface="Arial"/>
                <a:cs typeface="Arial"/>
                <a:sym typeface="Arial"/>
              </a:rPr>
              <a:t>, reviewDate,reviewStar, reviewText, isReviewUseful)</a:t>
            </a:r>
            <a:endParaRPr b="0" i="0" sz="1800" u="none" cap="none" strike="noStrike">
              <a:solidFill>
                <a:schemeClr val="dk1"/>
              </a:solidFill>
              <a:latin typeface="Arial"/>
              <a:ea typeface="Arial"/>
              <a:cs typeface="Arial"/>
              <a:sym typeface="Arial"/>
            </a:endParaRPr>
          </a:p>
          <a:p>
            <a:pPr indent="0" lvl="0" marL="0" rtl="0" algn="l">
              <a:spcBef>
                <a:spcPts val="0"/>
              </a:spcBef>
              <a:spcAft>
                <a:spcPts val="0"/>
              </a:spcAft>
              <a:buClr>
                <a:srgbClr val="000000"/>
              </a:buClr>
              <a:buSzPts val="1800"/>
              <a:buFont typeface="Arial"/>
              <a:buNone/>
            </a:pPr>
            <a:r>
              <a:t/>
            </a:r>
            <a:endParaRPr sz="1800">
              <a:solidFill>
                <a:schemeClr val="dk1"/>
              </a:solidFill>
            </a:endParaRPr>
          </a:p>
          <a:p>
            <a:pPr indent="0" lvl="0" marL="0" rtl="0" algn="l">
              <a:spcBef>
                <a:spcPts val="0"/>
              </a:spcBef>
              <a:spcAft>
                <a:spcPts val="0"/>
              </a:spcAft>
              <a:buClr>
                <a:srgbClr val="000000"/>
              </a:buClr>
              <a:buSzPts val="1800"/>
              <a:buFont typeface="Arial"/>
              <a:buNone/>
            </a:pPr>
            <a:r>
              <a:rPr lang="en-US" sz="1800"/>
              <a:t>Platform (</a:t>
            </a:r>
            <a:r>
              <a:rPr b="1" lang="en-US" sz="1800" u="sng"/>
              <a:t>platName</a:t>
            </a:r>
            <a:r>
              <a:rPr lang="en-US" sz="1800"/>
              <a:t>,platURL,platFounder,platProduct,platBusinessType)</a:t>
            </a:r>
            <a:endParaRPr sz="1800"/>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Record</a:t>
            </a:r>
            <a:r>
              <a:rPr lang="en-US" sz="1800"/>
              <a:t> </a:t>
            </a:r>
            <a:r>
              <a:rPr b="0" i="0" lang="en-US" sz="1800" u="none" cap="none" strike="noStrike">
                <a:solidFill>
                  <a:srgbClr val="000000"/>
                </a:solidFill>
                <a:latin typeface="Arial"/>
                <a:ea typeface="Arial"/>
                <a:cs typeface="Arial"/>
                <a:sym typeface="Arial"/>
              </a:rPr>
              <a:t>(</a:t>
            </a:r>
            <a:r>
              <a:rPr b="1" i="1" lang="en-US" sz="1800" u="sng" cap="none" strike="noStrike">
                <a:solidFill>
                  <a:srgbClr val="000000"/>
                </a:solidFill>
                <a:latin typeface="Arial"/>
                <a:ea typeface="Arial"/>
                <a:cs typeface="Arial"/>
                <a:sym typeface="Arial"/>
              </a:rPr>
              <a:t>restaurantId</a:t>
            </a:r>
            <a:r>
              <a:rPr b="0" i="0" lang="en-US" sz="1800" u="none" cap="none" strike="noStrike">
                <a:solidFill>
                  <a:srgbClr val="000000"/>
                </a:solidFill>
                <a:latin typeface="Arial"/>
                <a:ea typeface="Arial"/>
                <a:cs typeface="Arial"/>
                <a:sym typeface="Arial"/>
              </a:rPr>
              <a:t>, </a:t>
            </a:r>
            <a:r>
              <a:rPr b="1" i="1" lang="en-US" sz="1800" u="sng" cap="none" strike="noStrike">
                <a:solidFill>
                  <a:srgbClr val="000000"/>
                </a:solidFill>
                <a:latin typeface="Arial"/>
                <a:ea typeface="Arial"/>
                <a:cs typeface="Arial"/>
                <a:sym typeface="Arial"/>
              </a:rPr>
              <a:t>platName</a:t>
            </a:r>
            <a:r>
              <a:rPr b="0" i="0" lang="en-US" sz="1800" u="none" cap="none" strike="noStrike">
                <a:solidFill>
                  <a:srgbClr val="000000"/>
                </a:solidFill>
                <a:latin typeface="Arial"/>
                <a:ea typeface="Arial"/>
                <a:cs typeface="Arial"/>
                <a:sym typeface="Arial"/>
              </a:rPr>
              <a:t>, restaurantStar, restaurantReviewCount)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sz="1800"/>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Sign (</a:t>
            </a:r>
            <a:r>
              <a:rPr b="1" i="1" lang="en-US" sz="1800" u="sng" cap="none" strike="noStrike">
                <a:solidFill>
                  <a:srgbClr val="000000"/>
                </a:solidFill>
                <a:latin typeface="Arial"/>
                <a:ea typeface="Arial"/>
                <a:cs typeface="Arial"/>
                <a:sym typeface="Arial"/>
              </a:rPr>
              <a:t>platName,userId</a:t>
            </a:r>
            <a:r>
              <a:rPr b="1" i="0" lang="en-US" sz="1800" u="sng" cap="none" strike="noStrike">
                <a:solidFill>
                  <a:srgbClr val="000000"/>
                </a:solidFill>
                <a:latin typeface="Arial"/>
                <a:ea typeface="Arial"/>
                <a:cs typeface="Arial"/>
                <a:sym typeface="Arial"/>
              </a:rPr>
              <a:t>)</a:t>
            </a: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750"/>
                                        <p:tgtEl>
                                          <p:spTgt spid="3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750"/>
                                        <p:tgtEl>
                                          <p:spTgt spid="3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500"/>
                                        <p:tgtEl>
                                          <p:spTgt spid="3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052ef6560e_1_14"/>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32" name="Google Shape;332;g1052ef6560e_1_14"/>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333" name="Google Shape;333;g1052ef6560e_1_14"/>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Physical Database Design</a:t>
            </a:r>
            <a:endParaRPr b="0" i="0" sz="2000" u="none" cap="none" strike="noStrike">
              <a:solidFill>
                <a:srgbClr val="304086"/>
              </a:solidFill>
              <a:latin typeface="Arial"/>
              <a:ea typeface="Arial"/>
              <a:cs typeface="Arial"/>
              <a:sym typeface="Arial"/>
            </a:endParaRPr>
          </a:p>
        </p:txBody>
      </p:sp>
      <p:sp>
        <p:nvSpPr>
          <p:cNvPr id="334" name="Google Shape;334;g1052ef6560e_1_14"/>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35" name="Google Shape;335;g1052ef6560e_1_14"/>
          <p:cNvPicPr preferRelativeResize="0"/>
          <p:nvPr/>
        </p:nvPicPr>
        <p:blipFill>
          <a:blip r:embed="rId4">
            <a:alphaModFix/>
          </a:blip>
          <a:stretch>
            <a:fillRect/>
          </a:stretch>
        </p:blipFill>
        <p:spPr>
          <a:xfrm>
            <a:off x="3816299" y="1849812"/>
            <a:ext cx="8029575" cy="250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750"/>
                                        <p:tgtEl>
                                          <p:spTgt spid="3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750"/>
                                        <p:tgtEl>
                                          <p:spTgt spid="3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500"/>
                                        <p:tgtEl>
                                          <p:spTgt spid="3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12"/>
          <p:cNvPicPr preferRelativeResize="0"/>
          <p:nvPr/>
        </p:nvPicPr>
        <p:blipFill rotWithShape="1">
          <a:blip r:embed="rId3">
            <a:alphaModFix/>
          </a:blip>
          <a:srcRect b="0" l="0" r="0" t="0"/>
          <a:stretch/>
        </p:blipFill>
        <p:spPr>
          <a:xfrm>
            <a:off x="5495176" y="3010975"/>
            <a:ext cx="1163627" cy="2447189"/>
          </a:xfrm>
          <a:prstGeom prst="rect">
            <a:avLst/>
          </a:prstGeom>
          <a:noFill/>
          <a:ln>
            <a:noFill/>
          </a:ln>
        </p:spPr>
      </p:pic>
      <p:pic>
        <p:nvPicPr>
          <p:cNvPr id="341" name="Google Shape;341;p12"/>
          <p:cNvPicPr preferRelativeResize="0"/>
          <p:nvPr/>
        </p:nvPicPr>
        <p:blipFill rotWithShape="1">
          <a:blip r:embed="rId4">
            <a:alphaModFix/>
          </a:blip>
          <a:srcRect b="0" l="0" r="0" t="0"/>
          <a:stretch/>
        </p:blipFill>
        <p:spPr>
          <a:xfrm flipH="1">
            <a:off x="1147467" y="4674933"/>
            <a:ext cx="1697518" cy="2898692"/>
          </a:xfrm>
          <a:prstGeom prst="rect">
            <a:avLst/>
          </a:prstGeom>
          <a:noFill/>
          <a:ln>
            <a:noFill/>
          </a:ln>
        </p:spPr>
      </p:pic>
      <p:pic>
        <p:nvPicPr>
          <p:cNvPr id="342" name="Google Shape;342;p12"/>
          <p:cNvPicPr preferRelativeResize="0"/>
          <p:nvPr/>
        </p:nvPicPr>
        <p:blipFill rotWithShape="1">
          <a:blip r:embed="rId5">
            <a:alphaModFix/>
          </a:blip>
          <a:srcRect b="0" l="0" r="0" t="0"/>
          <a:stretch/>
        </p:blipFill>
        <p:spPr>
          <a:xfrm flipH="1">
            <a:off x="3402846" y="3910631"/>
            <a:ext cx="1069701" cy="1826627"/>
          </a:xfrm>
          <a:prstGeom prst="rect">
            <a:avLst/>
          </a:prstGeom>
          <a:noFill/>
          <a:ln>
            <a:noFill/>
          </a:ln>
        </p:spPr>
      </p:pic>
      <p:pic>
        <p:nvPicPr>
          <p:cNvPr id="343" name="Google Shape;343;p12"/>
          <p:cNvPicPr preferRelativeResize="0"/>
          <p:nvPr/>
        </p:nvPicPr>
        <p:blipFill rotWithShape="1">
          <a:blip r:embed="rId5">
            <a:alphaModFix/>
          </a:blip>
          <a:srcRect b="0" l="0" r="0" t="0"/>
          <a:stretch/>
        </p:blipFill>
        <p:spPr>
          <a:xfrm>
            <a:off x="7958501" y="3912539"/>
            <a:ext cx="1069701" cy="1826627"/>
          </a:xfrm>
          <a:prstGeom prst="rect">
            <a:avLst/>
          </a:prstGeom>
          <a:noFill/>
          <a:ln>
            <a:noFill/>
          </a:ln>
        </p:spPr>
      </p:pic>
      <p:pic>
        <p:nvPicPr>
          <p:cNvPr id="344" name="Google Shape;344;p12"/>
          <p:cNvPicPr preferRelativeResize="0"/>
          <p:nvPr/>
        </p:nvPicPr>
        <p:blipFill rotWithShape="1">
          <a:blip r:embed="rId4">
            <a:alphaModFix/>
          </a:blip>
          <a:srcRect b="0" l="0" r="0" t="0"/>
          <a:stretch/>
        </p:blipFill>
        <p:spPr>
          <a:xfrm>
            <a:off x="9675600" y="4674933"/>
            <a:ext cx="1697518" cy="2898692"/>
          </a:xfrm>
          <a:prstGeom prst="rect">
            <a:avLst/>
          </a:prstGeom>
          <a:noFill/>
          <a:ln>
            <a:noFill/>
          </a:ln>
        </p:spPr>
      </p:pic>
      <p:pic>
        <p:nvPicPr>
          <p:cNvPr id="345" name="Google Shape;345;p12"/>
          <p:cNvPicPr preferRelativeResize="0"/>
          <p:nvPr/>
        </p:nvPicPr>
        <p:blipFill rotWithShape="1">
          <a:blip r:embed="rId6">
            <a:alphaModFix/>
          </a:blip>
          <a:srcRect b="0" l="0" r="0" t="0"/>
          <a:stretch/>
        </p:blipFill>
        <p:spPr>
          <a:xfrm>
            <a:off x="1023443" y="3685549"/>
            <a:ext cx="1588557" cy="983391"/>
          </a:xfrm>
          <a:prstGeom prst="rect">
            <a:avLst/>
          </a:prstGeom>
          <a:noFill/>
          <a:ln>
            <a:noFill/>
          </a:ln>
        </p:spPr>
      </p:pic>
      <p:pic>
        <p:nvPicPr>
          <p:cNvPr id="346" name="Google Shape;346;p12"/>
          <p:cNvPicPr preferRelativeResize="0"/>
          <p:nvPr/>
        </p:nvPicPr>
        <p:blipFill rotWithShape="1">
          <a:blip r:embed="rId7">
            <a:alphaModFix/>
          </a:blip>
          <a:srcRect b="0" l="0" r="0" t="0"/>
          <a:stretch/>
        </p:blipFill>
        <p:spPr>
          <a:xfrm>
            <a:off x="2524471" y="3777396"/>
            <a:ext cx="990769" cy="613332"/>
          </a:xfrm>
          <a:prstGeom prst="rect">
            <a:avLst/>
          </a:prstGeom>
          <a:noFill/>
          <a:ln>
            <a:noFill/>
          </a:ln>
        </p:spPr>
      </p:pic>
      <p:pic>
        <p:nvPicPr>
          <p:cNvPr id="347" name="Google Shape;347;p12"/>
          <p:cNvPicPr preferRelativeResize="0"/>
          <p:nvPr/>
        </p:nvPicPr>
        <p:blipFill rotWithShape="1">
          <a:blip r:embed="rId8">
            <a:alphaModFix/>
          </a:blip>
          <a:srcRect b="0" l="0" r="0" t="0"/>
          <a:stretch/>
        </p:blipFill>
        <p:spPr>
          <a:xfrm>
            <a:off x="7158770" y="4985625"/>
            <a:ext cx="509182" cy="1484217"/>
          </a:xfrm>
          <a:prstGeom prst="rect">
            <a:avLst/>
          </a:prstGeom>
          <a:noFill/>
          <a:ln>
            <a:noFill/>
          </a:ln>
        </p:spPr>
      </p:pic>
      <p:pic>
        <p:nvPicPr>
          <p:cNvPr id="348" name="Google Shape;348;p12"/>
          <p:cNvPicPr preferRelativeResize="0"/>
          <p:nvPr/>
        </p:nvPicPr>
        <p:blipFill rotWithShape="1">
          <a:blip r:embed="rId9">
            <a:alphaModFix/>
          </a:blip>
          <a:srcRect b="0" l="0" r="0" t="0"/>
          <a:stretch/>
        </p:blipFill>
        <p:spPr>
          <a:xfrm>
            <a:off x="3895701" y="5458164"/>
            <a:ext cx="784295" cy="1028752"/>
          </a:xfrm>
          <a:prstGeom prst="rect">
            <a:avLst/>
          </a:prstGeom>
          <a:noFill/>
          <a:ln>
            <a:noFill/>
          </a:ln>
        </p:spPr>
      </p:pic>
      <p:pic>
        <p:nvPicPr>
          <p:cNvPr id="349" name="Google Shape;349;p12"/>
          <p:cNvPicPr preferRelativeResize="0"/>
          <p:nvPr/>
        </p:nvPicPr>
        <p:blipFill rotWithShape="1">
          <a:blip r:embed="rId10">
            <a:alphaModFix/>
          </a:blip>
          <a:srcRect b="0" l="0" r="0" t="0"/>
          <a:stretch/>
        </p:blipFill>
        <p:spPr>
          <a:xfrm>
            <a:off x="8260748" y="5458164"/>
            <a:ext cx="411027" cy="539140"/>
          </a:xfrm>
          <a:prstGeom prst="rect">
            <a:avLst/>
          </a:prstGeom>
          <a:noFill/>
          <a:ln>
            <a:noFill/>
          </a:ln>
        </p:spPr>
      </p:pic>
      <p:pic>
        <p:nvPicPr>
          <p:cNvPr id="350" name="Google Shape;350;p12"/>
          <p:cNvPicPr preferRelativeResize="0"/>
          <p:nvPr/>
        </p:nvPicPr>
        <p:blipFill rotWithShape="1">
          <a:blip r:embed="rId11">
            <a:alphaModFix/>
          </a:blip>
          <a:srcRect b="0" l="0" r="0" t="0"/>
          <a:stretch/>
        </p:blipFill>
        <p:spPr>
          <a:xfrm>
            <a:off x="6575423" y="5965693"/>
            <a:ext cx="509182" cy="667889"/>
          </a:xfrm>
          <a:prstGeom prst="rect">
            <a:avLst/>
          </a:prstGeom>
          <a:noFill/>
          <a:ln>
            <a:noFill/>
          </a:ln>
        </p:spPr>
      </p:pic>
      <p:pic>
        <p:nvPicPr>
          <p:cNvPr id="351" name="Google Shape;351;p12"/>
          <p:cNvPicPr preferRelativeResize="0"/>
          <p:nvPr/>
        </p:nvPicPr>
        <p:blipFill rotWithShape="1">
          <a:blip r:embed="rId8">
            <a:alphaModFix/>
          </a:blip>
          <a:srcRect b="0" l="0" r="0" t="0"/>
          <a:stretch/>
        </p:blipFill>
        <p:spPr>
          <a:xfrm>
            <a:off x="4705532" y="4594014"/>
            <a:ext cx="509182" cy="1484217"/>
          </a:xfrm>
          <a:prstGeom prst="rect">
            <a:avLst/>
          </a:prstGeom>
          <a:noFill/>
          <a:ln>
            <a:noFill/>
          </a:ln>
        </p:spPr>
      </p:pic>
      <p:pic>
        <p:nvPicPr>
          <p:cNvPr id="352" name="Google Shape;352;p12"/>
          <p:cNvPicPr preferRelativeResize="0"/>
          <p:nvPr/>
        </p:nvPicPr>
        <p:blipFill rotWithShape="1">
          <a:blip r:embed="rId12">
            <a:alphaModFix/>
          </a:blip>
          <a:srcRect b="0" l="0" r="0" t="0"/>
          <a:stretch/>
        </p:blipFill>
        <p:spPr>
          <a:xfrm flipH="1">
            <a:off x="7608309" y="5621609"/>
            <a:ext cx="517023" cy="701862"/>
          </a:xfrm>
          <a:prstGeom prst="rect">
            <a:avLst/>
          </a:prstGeom>
          <a:noFill/>
          <a:ln>
            <a:noFill/>
          </a:ln>
        </p:spPr>
      </p:pic>
      <p:grpSp>
        <p:nvGrpSpPr>
          <p:cNvPr id="353" name="Google Shape;353;p12"/>
          <p:cNvGrpSpPr/>
          <p:nvPr/>
        </p:nvGrpSpPr>
        <p:grpSpPr>
          <a:xfrm>
            <a:off x="5056396" y="1480050"/>
            <a:ext cx="1740999" cy="1015663"/>
            <a:chOff x="5056396" y="1480050"/>
            <a:chExt cx="1740999" cy="1015663"/>
          </a:xfrm>
        </p:grpSpPr>
        <p:sp>
          <p:nvSpPr>
            <p:cNvPr id="354" name="Google Shape;354;p12"/>
            <p:cNvSpPr txBox="1"/>
            <p:nvPr/>
          </p:nvSpPr>
          <p:spPr>
            <a:xfrm>
              <a:off x="5523993" y="1480050"/>
              <a:ext cx="1273402"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6000"/>
                <a:buFont typeface="Arial"/>
                <a:buNone/>
              </a:pPr>
              <a:r>
                <a:rPr b="0" i="0" lang="en-US" sz="6000" u="none" cap="none" strike="noStrike">
                  <a:solidFill>
                    <a:srgbClr val="304086"/>
                  </a:solidFill>
                  <a:latin typeface="Arial"/>
                  <a:ea typeface="Arial"/>
                  <a:cs typeface="Arial"/>
                  <a:sym typeface="Arial"/>
                </a:rPr>
                <a:t>03</a:t>
              </a:r>
              <a:endParaRPr b="0" i="0" sz="6000" u="none" cap="none" strike="noStrike">
                <a:solidFill>
                  <a:srgbClr val="304086"/>
                </a:solidFill>
                <a:latin typeface="Arial"/>
                <a:ea typeface="Arial"/>
                <a:cs typeface="Arial"/>
                <a:sym typeface="Arial"/>
              </a:endParaRPr>
            </a:p>
          </p:txBody>
        </p:sp>
        <p:sp>
          <p:nvSpPr>
            <p:cNvPr id="355" name="Google Shape;355;p12"/>
            <p:cNvSpPr/>
            <p:nvPr/>
          </p:nvSpPr>
          <p:spPr>
            <a:xfrm rot="5400000">
              <a:off x="5036910" y="1931805"/>
              <a:ext cx="322893" cy="283922"/>
            </a:xfrm>
            <a:custGeom>
              <a:rect b="b" l="l" r="r" t="t"/>
              <a:pathLst>
                <a:path extrusionOk="0" h="2428472" w="2761802">
                  <a:moveTo>
                    <a:pt x="0" y="2231611"/>
                  </a:moveTo>
                  <a:cubicBezTo>
                    <a:pt x="0" y="2217407"/>
                    <a:pt x="1439" y="2203540"/>
                    <a:pt x="4179" y="2190147"/>
                  </a:cubicBezTo>
                  <a:lnTo>
                    <a:pt x="8183" y="2177249"/>
                  </a:lnTo>
                  <a:lnTo>
                    <a:pt x="1237619" y="57529"/>
                  </a:lnTo>
                  <a:lnTo>
                    <a:pt x="1298967" y="16167"/>
                  </a:lnTo>
                  <a:cubicBezTo>
                    <a:pt x="1323581" y="5757"/>
                    <a:pt x="1350643" y="0"/>
                    <a:pt x="1379050" y="0"/>
                  </a:cubicBezTo>
                  <a:cubicBezTo>
                    <a:pt x="1435864" y="0"/>
                    <a:pt x="1487298" y="23028"/>
                    <a:pt x="1524530" y="60259"/>
                  </a:cubicBezTo>
                  <a:lnTo>
                    <a:pt x="1544630" y="90072"/>
                  </a:lnTo>
                  <a:lnTo>
                    <a:pt x="1549295" y="90777"/>
                  </a:lnTo>
                  <a:lnTo>
                    <a:pt x="2718425" y="2106521"/>
                  </a:lnTo>
                  <a:lnTo>
                    <a:pt x="2717112" y="2109223"/>
                  </a:lnTo>
                  <a:lnTo>
                    <a:pt x="2737721" y="2139791"/>
                  </a:lnTo>
                  <a:lnTo>
                    <a:pt x="2746907" y="2155628"/>
                  </a:lnTo>
                  <a:lnTo>
                    <a:pt x="2757622" y="2190146"/>
                  </a:lnTo>
                  <a:cubicBezTo>
                    <a:pt x="2760362" y="2203539"/>
                    <a:pt x="2761802" y="2217406"/>
                    <a:pt x="2761802" y="2231610"/>
                  </a:cubicBezTo>
                  <a:cubicBezTo>
                    <a:pt x="2761802" y="2316830"/>
                    <a:pt x="2709989" y="2389948"/>
                    <a:pt x="2636146" y="2421181"/>
                  </a:cubicBezTo>
                  <a:lnTo>
                    <a:pt x="2612656" y="2428472"/>
                  </a:lnTo>
                  <a:lnTo>
                    <a:pt x="149141" y="2428472"/>
                  </a:lnTo>
                  <a:lnTo>
                    <a:pt x="125655" y="2421182"/>
                  </a:lnTo>
                  <a:cubicBezTo>
                    <a:pt x="51812" y="2389949"/>
                    <a:pt x="0" y="2316831"/>
                    <a:pt x="0" y="2231611"/>
                  </a:cubicBezTo>
                  <a:close/>
                </a:path>
              </a:pathLst>
            </a:cu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356" name="Google Shape;356;p12"/>
          <p:cNvPicPr preferRelativeResize="0"/>
          <p:nvPr/>
        </p:nvPicPr>
        <p:blipFill rotWithShape="1">
          <a:blip r:embed="rId13">
            <a:alphaModFix/>
          </a:blip>
          <a:srcRect b="0" l="0" r="0" t="0"/>
          <a:stretch/>
        </p:blipFill>
        <p:spPr>
          <a:xfrm>
            <a:off x="166862" y="348762"/>
            <a:ext cx="2990850" cy="476250"/>
          </a:xfrm>
          <a:prstGeom prst="rect">
            <a:avLst/>
          </a:prstGeom>
          <a:noFill/>
          <a:ln>
            <a:noFill/>
          </a:ln>
        </p:spPr>
      </p:pic>
      <p:sp>
        <p:nvSpPr>
          <p:cNvPr id="357" name="Google Shape;357;p12"/>
          <p:cNvSpPr txBox="1"/>
          <p:nvPr/>
        </p:nvSpPr>
        <p:spPr>
          <a:xfrm>
            <a:off x="4484490" y="2495715"/>
            <a:ext cx="4691100" cy="7080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rgbClr val="000000"/>
              </a:buClr>
              <a:buSzPts val="4000"/>
              <a:buFont typeface="Arial"/>
              <a:buNone/>
            </a:pPr>
            <a:r>
              <a:rPr b="1" lang="en-US" sz="4000">
                <a:solidFill>
                  <a:srgbClr val="354D9B"/>
                </a:solidFill>
              </a:rPr>
              <a:t>Application</a:t>
            </a:r>
            <a:endParaRPr b="0" i="0" sz="4000" u="none" cap="none" strike="noStrike">
              <a:solidFill>
                <a:srgbClr val="354D9B"/>
              </a:solidFill>
              <a:latin typeface="Arial"/>
              <a:ea typeface="Arial"/>
              <a:cs typeface="Arial"/>
              <a:sym typeface="Arial"/>
            </a:endParaRPr>
          </a:p>
        </p:txBody>
      </p:sp>
    </p:spTree>
  </p:cSld>
  <p:clrMapOvr>
    <a:masterClrMapping/>
  </p:clrMapOvr>
  <p:transition spd="slow" p14:dur="800">
    <p:circl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par>
                                <p:cTn fill="hold" nodeType="withEffect" presetClass="entr" presetID="10" presetSubtype="0">
                                  <p:stCondLst>
                                    <p:cond delay="25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25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25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25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25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25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25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25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25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25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25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25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25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052ef6560e_1_0"/>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3" name="Google Shape;363;g1052ef6560e_1_0"/>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364" name="Google Shape;364;g1052ef6560e_1_0"/>
          <p:cNvSpPr txBox="1"/>
          <p:nvPr/>
        </p:nvSpPr>
        <p:spPr>
          <a:xfrm>
            <a:off x="3883450" y="286975"/>
            <a:ext cx="7915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1.What are the top 5 categories of local restaurants from all the platform that get the highest rating?</a:t>
            </a:r>
            <a:endParaRPr b="0" i="0" sz="2000" u="none" cap="none" strike="noStrike">
              <a:solidFill>
                <a:srgbClr val="304086"/>
              </a:solidFill>
              <a:latin typeface="Arial"/>
              <a:ea typeface="Arial"/>
              <a:cs typeface="Arial"/>
              <a:sym typeface="Arial"/>
            </a:endParaRPr>
          </a:p>
        </p:txBody>
      </p:sp>
      <p:sp>
        <p:nvSpPr>
          <p:cNvPr id="365" name="Google Shape;365;g1052ef6560e_1_0"/>
          <p:cNvSpPr/>
          <p:nvPr/>
        </p:nvSpPr>
        <p:spPr>
          <a:xfrm>
            <a:off x="3989934" y="9918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66" name="Google Shape;366;g1052ef6560e_1_0"/>
          <p:cNvPicPr preferRelativeResize="0"/>
          <p:nvPr/>
        </p:nvPicPr>
        <p:blipFill>
          <a:blip r:embed="rId4">
            <a:alphaModFix/>
          </a:blip>
          <a:stretch>
            <a:fillRect/>
          </a:stretch>
        </p:blipFill>
        <p:spPr>
          <a:xfrm>
            <a:off x="3989924" y="2022437"/>
            <a:ext cx="8070902" cy="22516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750"/>
                                        <p:tgtEl>
                                          <p:spTgt spid="3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750"/>
                                        <p:tgtEl>
                                          <p:spTgt spid="3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1052ef6560e_0_31"/>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72" name="Google Shape;372;g1052ef6560e_0_31"/>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373" name="Google Shape;373;g1052ef6560e_0_31"/>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Output</a:t>
            </a:r>
            <a:endParaRPr b="0" i="0" sz="2000" u="none" cap="none" strike="noStrike">
              <a:solidFill>
                <a:srgbClr val="304086"/>
              </a:solidFill>
              <a:latin typeface="Arial"/>
              <a:ea typeface="Arial"/>
              <a:cs typeface="Arial"/>
              <a:sym typeface="Arial"/>
            </a:endParaRPr>
          </a:p>
        </p:txBody>
      </p:sp>
      <p:sp>
        <p:nvSpPr>
          <p:cNvPr id="374" name="Google Shape;374;g1052ef6560e_0_31"/>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5" name="Google Shape;375;g1052ef6560e_0_31"/>
          <p:cNvSpPr txBox="1"/>
          <p:nvPr/>
        </p:nvSpPr>
        <p:spPr>
          <a:xfrm>
            <a:off x="4294725" y="825000"/>
            <a:ext cx="7266900" cy="1772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t/>
            </a:r>
            <a:endParaRPr b="0" i="0" sz="105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050"/>
              <a:buFont typeface="Arial"/>
              <a:buNone/>
            </a:pPr>
            <a:r>
              <a:t/>
            </a:r>
            <a:endParaRPr b="0" i="0" sz="105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750"/>
              <a:buFont typeface="Arial"/>
              <a:buNone/>
            </a:pPr>
            <a:r>
              <a:t/>
            </a:r>
            <a:endParaRPr b="0" i="0" sz="175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050"/>
              <a:buFont typeface="Arial"/>
              <a:buNone/>
            </a:pPr>
            <a:r>
              <a:t/>
            </a:r>
            <a:endParaRPr b="0" i="0" sz="105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750"/>
              <a:buFont typeface="Arial"/>
              <a:buNone/>
            </a:pPr>
            <a:r>
              <a:t/>
            </a:r>
            <a:endParaRPr b="0" i="0" sz="175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g1052ef6560e_0_31"/>
          <p:cNvPicPr preferRelativeResize="0"/>
          <p:nvPr/>
        </p:nvPicPr>
        <p:blipFill rotWithShape="1">
          <a:blip r:embed="rId4">
            <a:alphaModFix/>
          </a:blip>
          <a:srcRect b="16366" l="0" r="0" t="0"/>
          <a:stretch/>
        </p:blipFill>
        <p:spPr>
          <a:xfrm>
            <a:off x="512275" y="3786250"/>
            <a:ext cx="10848825" cy="2047175"/>
          </a:xfrm>
          <a:prstGeom prst="rect">
            <a:avLst/>
          </a:prstGeom>
          <a:noFill/>
          <a:ln>
            <a:noFill/>
          </a:ln>
        </p:spPr>
      </p:pic>
      <p:pic>
        <p:nvPicPr>
          <p:cNvPr id="377" name="Google Shape;377;g1052ef6560e_0_31"/>
          <p:cNvPicPr preferRelativeResize="0"/>
          <p:nvPr/>
        </p:nvPicPr>
        <p:blipFill rotWithShape="1">
          <a:blip r:embed="rId5">
            <a:alphaModFix/>
          </a:blip>
          <a:srcRect b="57634" l="0" r="82784" t="0"/>
          <a:stretch/>
        </p:blipFill>
        <p:spPr>
          <a:xfrm>
            <a:off x="5718275" y="824988"/>
            <a:ext cx="3567101" cy="264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750"/>
                                        <p:tgtEl>
                                          <p:spTgt spid="3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750"/>
                                        <p:tgtEl>
                                          <p:spTgt spid="3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500"/>
                                        <p:tgtEl>
                                          <p:spTgt spid="3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0720de0b07_1_11"/>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83" name="Google Shape;383;g10720de0b07_1_11"/>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384" name="Google Shape;384;g10720de0b07_1_11"/>
          <p:cNvSpPr txBox="1"/>
          <p:nvPr/>
        </p:nvSpPr>
        <p:spPr>
          <a:xfrm>
            <a:off x="3883450" y="286975"/>
            <a:ext cx="7915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2.What are the top 5 categories of local restaurants from all the platform that get the most reviews?</a:t>
            </a:r>
            <a:endParaRPr b="0" i="0" sz="2000" u="none" cap="none" strike="noStrike">
              <a:solidFill>
                <a:srgbClr val="304086"/>
              </a:solidFill>
              <a:latin typeface="Arial"/>
              <a:ea typeface="Arial"/>
              <a:cs typeface="Arial"/>
              <a:sym typeface="Arial"/>
            </a:endParaRPr>
          </a:p>
        </p:txBody>
      </p:sp>
      <p:sp>
        <p:nvSpPr>
          <p:cNvPr id="385" name="Google Shape;385;g10720de0b07_1_11"/>
          <p:cNvSpPr/>
          <p:nvPr/>
        </p:nvSpPr>
        <p:spPr>
          <a:xfrm>
            <a:off x="3989934" y="9918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86" name="Google Shape;386;g10720de0b07_1_11"/>
          <p:cNvPicPr preferRelativeResize="0"/>
          <p:nvPr/>
        </p:nvPicPr>
        <p:blipFill>
          <a:blip r:embed="rId4">
            <a:alphaModFix/>
          </a:blip>
          <a:stretch>
            <a:fillRect/>
          </a:stretch>
        </p:blipFill>
        <p:spPr>
          <a:xfrm>
            <a:off x="3883449" y="2303337"/>
            <a:ext cx="8070901" cy="20809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750"/>
                                        <p:tgtEl>
                                          <p:spTgt spid="3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750"/>
                                        <p:tgtEl>
                                          <p:spTgt spid="3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0720de0b07_1_20"/>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92" name="Google Shape;392;g10720de0b07_1_20"/>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393" name="Google Shape;393;g10720de0b07_1_20"/>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Output</a:t>
            </a:r>
            <a:endParaRPr b="0" i="0" sz="2000" u="none" cap="none" strike="noStrike">
              <a:solidFill>
                <a:srgbClr val="304086"/>
              </a:solidFill>
              <a:latin typeface="Arial"/>
              <a:ea typeface="Arial"/>
              <a:cs typeface="Arial"/>
              <a:sym typeface="Arial"/>
            </a:endParaRPr>
          </a:p>
        </p:txBody>
      </p:sp>
      <p:sp>
        <p:nvSpPr>
          <p:cNvPr id="394" name="Google Shape;394;g10720de0b07_1_20"/>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95" name="Google Shape;395;g10720de0b07_1_20"/>
          <p:cNvPicPr preferRelativeResize="0"/>
          <p:nvPr/>
        </p:nvPicPr>
        <p:blipFill>
          <a:blip r:embed="rId4">
            <a:alphaModFix/>
          </a:blip>
          <a:stretch>
            <a:fillRect/>
          </a:stretch>
        </p:blipFill>
        <p:spPr>
          <a:xfrm>
            <a:off x="6230149" y="1279362"/>
            <a:ext cx="2324100" cy="1381125"/>
          </a:xfrm>
          <a:prstGeom prst="rect">
            <a:avLst/>
          </a:prstGeom>
          <a:noFill/>
          <a:ln>
            <a:noFill/>
          </a:ln>
        </p:spPr>
      </p:pic>
      <p:pic>
        <p:nvPicPr>
          <p:cNvPr id="396" name="Google Shape;396;g10720de0b07_1_20"/>
          <p:cNvPicPr preferRelativeResize="0"/>
          <p:nvPr/>
        </p:nvPicPr>
        <p:blipFill>
          <a:blip r:embed="rId5">
            <a:alphaModFix/>
          </a:blip>
          <a:stretch>
            <a:fillRect/>
          </a:stretch>
        </p:blipFill>
        <p:spPr>
          <a:xfrm>
            <a:off x="2198351" y="3465518"/>
            <a:ext cx="8391849" cy="213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750"/>
                                        <p:tgtEl>
                                          <p:spTgt spid="3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750"/>
                                        <p:tgtEl>
                                          <p:spTgt spid="3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0720de0b07_1_33"/>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02" name="Google Shape;402;g10720de0b07_1_33"/>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03" name="Google Shape;403;g10720de0b07_1_33"/>
          <p:cNvSpPr txBox="1"/>
          <p:nvPr/>
        </p:nvSpPr>
        <p:spPr>
          <a:xfrm>
            <a:off x="3883450" y="286975"/>
            <a:ext cx="7915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3.1What are the top categories of local restaurants that get the highest ratings from each platform?</a:t>
            </a:r>
            <a:endParaRPr b="0" i="0" sz="2000" u="none" cap="none" strike="noStrike">
              <a:solidFill>
                <a:srgbClr val="304086"/>
              </a:solidFill>
              <a:latin typeface="Arial"/>
              <a:ea typeface="Arial"/>
              <a:cs typeface="Arial"/>
              <a:sym typeface="Arial"/>
            </a:endParaRPr>
          </a:p>
        </p:txBody>
      </p:sp>
      <p:sp>
        <p:nvSpPr>
          <p:cNvPr id="404" name="Google Shape;404;g10720de0b07_1_33"/>
          <p:cNvSpPr/>
          <p:nvPr/>
        </p:nvSpPr>
        <p:spPr>
          <a:xfrm>
            <a:off x="3989934" y="9918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05" name="Google Shape;405;g10720de0b07_1_33"/>
          <p:cNvPicPr preferRelativeResize="0"/>
          <p:nvPr/>
        </p:nvPicPr>
        <p:blipFill rotWithShape="1">
          <a:blip r:embed="rId4">
            <a:alphaModFix/>
          </a:blip>
          <a:srcRect b="0" l="0" r="0" t="2771"/>
          <a:stretch/>
        </p:blipFill>
        <p:spPr>
          <a:xfrm>
            <a:off x="4127600" y="1138250"/>
            <a:ext cx="7671651" cy="502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750"/>
                                        <p:tgtEl>
                                          <p:spTgt spid="4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750"/>
                                        <p:tgtEl>
                                          <p:spTgt spid="4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04"/>
                                        </p:tgtEl>
                                        <p:attrNameLst>
                                          <p:attrName>style.visibility</p:attrName>
                                        </p:attrNameLst>
                                      </p:cBhvr>
                                      <p:to>
                                        <p:strVal val="visible"/>
                                      </p:to>
                                    </p:set>
                                    <p:anim calcmode="lin" valueType="num">
                                      <p:cBhvr additive="base">
                                        <p:cTn dur="500"/>
                                        <p:tgtEl>
                                          <p:spTgt spid="4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0720de0b07_1_41"/>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11" name="Google Shape;411;g10720de0b07_1_41"/>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12" name="Google Shape;412;g10720de0b07_1_41"/>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Output</a:t>
            </a:r>
            <a:endParaRPr b="0" i="0" sz="2000" u="none" cap="none" strike="noStrike">
              <a:solidFill>
                <a:srgbClr val="304086"/>
              </a:solidFill>
              <a:latin typeface="Arial"/>
              <a:ea typeface="Arial"/>
              <a:cs typeface="Arial"/>
              <a:sym typeface="Arial"/>
            </a:endParaRPr>
          </a:p>
        </p:txBody>
      </p:sp>
      <p:sp>
        <p:nvSpPr>
          <p:cNvPr id="413" name="Google Shape;413;g10720de0b07_1_41"/>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14" name="Google Shape;414;g10720de0b07_1_41"/>
          <p:cNvPicPr preferRelativeResize="0"/>
          <p:nvPr/>
        </p:nvPicPr>
        <p:blipFill rotWithShape="1">
          <a:blip r:embed="rId4">
            <a:alphaModFix/>
          </a:blip>
          <a:srcRect b="15718" l="0" r="0" t="0"/>
          <a:stretch/>
        </p:blipFill>
        <p:spPr>
          <a:xfrm>
            <a:off x="715275" y="3343575"/>
            <a:ext cx="10873225" cy="2001475"/>
          </a:xfrm>
          <a:prstGeom prst="rect">
            <a:avLst/>
          </a:prstGeom>
          <a:noFill/>
          <a:ln>
            <a:noFill/>
          </a:ln>
        </p:spPr>
      </p:pic>
      <p:pic>
        <p:nvPicPr>
          <p:cNvPr id="415" name="Google Shape;415;g10720de0b07_1_41"/>
          <p:cNvPicPr preferRelativeResize="0"/>
          <p:nvPr/>
        </p:nvPicPr>
        <p:blipFill rotWithShape="1">
          <a:blip r:embed="rId5">
            <a:alphaModFix/>
          </a:blip>
          <a:srcRect b="51842" l="0" r="75887" t="0"/>
          <a:stretch/>
        </p:blipFill>
        <p:spPr>
          <a:xfrm>
            <a:off x="4497001" y="824988"/>
            <a:ext cx="4289049" cy="217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750"/>
                                        <p:tgtEl>
                                          <p:spTgt spid="4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750"/>
                                        <p:tgtEl>
                                          <p:spTgt spid="4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500"/>
                                        <p:tgtEl>
                                          <p:spTgt spid="4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0720de0b07_1_65"/>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21" name="Google Shape;421;g10720de0b07_1_65"/>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22" name="Google Shape;422;g10720de0b07_1_65"/>
          <p:cNvSpPr txBox="1"/>
          <p:nvPr/>
        </p:nvSpPr>
        <p:spPr>
          <a:xfrm>
            <a:off x="3883450" y="286975"/>
            <a:ext cx="7915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3.2 What are the top restaurants names and addresses and categories that get the highest ratings in each platform?</a:t>
            </a:r>
            <a:endParaRPr b="0" i="0" sz="2000" u="none" cap="none" strike="noStrike">
              <a:solidFill>
                <a:srgbClr val="304086"/>
              </a:solidFill>
              <a:latin typeface="Arial"/>
              <a:ea typeface="Arial"/>
              <a:cs typeface="Arial"/>
              <a:sym typeface="Arial"/>
            </a:endParaRPr>
          </a:p>
        </p:txBody>
      </p:sp>
      <p:sp>
        <p:nvSpPr>
          <p:cNvPr id="423" name="Google Shape;423;g10720de0b07_1_65"/>
          <p:cNvSpPr/>
          <p:nvPr/>
        </p:nvSpPr>
        <p:spPr>
          <a:xfrm>
            <a:off x="3989934" y="9918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24" name="Google Shape;424;g10720de0b07_1_65"/>
          <p:cNvPicPr preferRelativeResize="0"/>
          <p:nvPr/>
        </p:nvPicPr>
        <p:blipFill>
          <a:blip r:embed="rId4">
            <a:alphaModFix/>
          </a:blip>
          <a:stretch>
            <a:fillRect/>
          </a:stretch>
        </p:blipFill>
        <p:spPr>
          <a:xfrm>
            <a:off x="3968699" y="1212687"/>
            <a:ext cx="8070902" cy="46456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20"/>
                                        </p:tgtEl>
                                        <p:attrNameLst>
                                          <p:attrName>style.visibility</p:attrName>
                                        </p:attrNameLst>
                                      </p:cBhvr>
                                      <p:to>
                                        <p:strVal val="visible"/>
                                      </p:to>
                                    </p:set>
                                    <p:anim calcmode="lin" valueType="num">
                                      <p:cBhvr additive="base">
                                        <p:cTn dur="750"/>
                                        <p:tgtEl>
                                          <p:spTgt spid="4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750"/>
                                        <p:tgtEl>
                                          <p:spTgt spid="4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500"/>
                                        <p:tgtEl>
                                          <p:spTgt spid="4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4"/>
          <p:cNvPicPr preferRelativeResize="0"/>
          <p:nvPr/>
        </p:nvPicPr>
        <p:blipFill rotWithShape="1">
          <a:blip r:embed="rId3">
            <a:alphaModFix/>
          </a:blip>
          <a:srcRect b="0" l="0" r="0" t="0"/>
          <a:stretch/>
        </p:blipFill>
        <p:spPr>
          <a:xfrm>
            <a:off x="6881774" y="3243925"/>
            <a:ext cx="617535" cy="1800056"/>
          </a:xfrm>
          <a:prstGeom prst="rect">
            <a:avLst/>
          </a:prstGeom>
          <a:noFill/>
          <a:ln>
            <a:noFill/>
          </a:ln>
        </p:spPr>
      </p:pic>
      <p:pic>
        <p:nvPicPr>
          <p:cNvPr id="132" name="Google Shape;132;p4"/>
          <p:cNvPicPr preferRelativeResize="0"/>
          <p:nvPr/>
        </p:nvPicPr>
        <p:blipFill rotWithShape="1">
          <a:blip r:embed="rId4">
            <a:alphaModFix/>
          </a:blip>
          <a:srcRect b="0" l="0" r="0" t="0"/>
          <a:stretch/>
        </p:blipFill>
        <p:spPr>
          <a:xfrm>
            <a:off x="8308845" y="2820567"/>
            <a:ext cx="1163627" cy="2447189"/>
          </a:xfrm>
          <a:prstGeom prst="rect">
            <a:avLst/>
          </a:prstGeom>
          <a:noFill/>
          <a:ln>
            <a:noFill/>
          </a:ln>
        </p:spPr>
      </p:pic>
      <p:pic>
        <p:nvPicPr>
          <p:cNvPr id="133" name="Google Shape;133;p4"/>
          <p:cNvPicPr preferRelativeResize="0"/>
          <p:nvPr/>
        </p:nvPicPr>
        <p:blipFill rotWithShape="1">
          <a:blip r:embed="rId5">
            <a:alphaModFix/>
          </a:blip>
          <a:srcRect b="0" l="0" r="0" t="0"/>
          <a:stretch/>
        </p:blipFill>
        <p:spPr>
          <a:xfrm>
            <a:off x="6471723" y="4639089"/>
            <a:ext cx="509182" cy="1484217"/>
          </a:xfrm>
          <a:prstGeom prst="rect">
            <a:avLst/>
          </a:prstGeom>
          <a:noFill/>
          <a:ln>
            <a:noFill/>
          </a:ln>
        </p:spPr>
      </p:pic>
      <p:pic>
        <p:nvPicPr>
          <p:cNvPr id="134" name="Google Shape;134;p4"/>
          <p:cNvPicPr preferRelativeResize="0"/>
          <p:nvPr/>
        </p:nvPicPr>
        <p:blipFill rotWithShape="1">
          <a:blip r:embed="rId6">
            <a:alphaModFix/>
          </a:blip>
          <a:srcRect b="0" l="0" r="0" t="0"/>
          <a:stretch/>
        </p:blipFill>
        <p:spPr>
          <a:xfrm flipH="1">
            <a:off x="7358508" y="2713204"/>
            <a:ext cx="1054139" cy="1800055"/>
          </a:xfrm>
          <a:prstGeom prst="rect">
            <a:avLst/>
          </a:prstGeom>
          <a:noFill/>
          <a:ln>
            <a:noFill/>
          </a:ln>
        </p:spPr>
      </p:pic>
      <p:pic>
        <p:nvPicPr>
          <p:cNvPr id="135" name="Google Shape;135;p4"/>
          <p:cNvPicPr preferRelativeResize="0"/>
          <p:nvPr/>
        </p:nvPicPr>
        <p:blipFill rotWithShape="1">
          <a:blip r:embed="rId7">
            <a:alphaModFix/>
          </a:blip>
          <a:srcRect b="0" l="0" r="0" t="0"/>
          <a:stretch/>
        </p:blipFill>
        <p:spPr>
          <a:xfrm>
            <a:off x="8923453" y="2352143"/>
            <a:ext cx="950829" cy="1623641"/>
          </a:xfrm>
          <a:prstGeom prst="rect">
            <a:avLst/>
          </a:prstGeom>
          <a:noFill/>
          <a:ln>
            <a:noFill/>
          </a:ln>
        </p:spPr>
      </p:pic>
      <p:pic>
        <p:nvPicPr>
          <p:cNvPr id="136" name="Google Shape;136;p4"/>
          <p:cNvPicPr preferRelativeResize="0"/>
          <p:nvPr/>
        </p:nvPicPr>
        <p:blipFill rotWithShape="1">
          <a:blip r:embed="rId8">
            <a:alphaModFix/>
          </a:blip>
          <a:srcRect b="0" l="0" r="0" t="0"/>
          <a:stretch/>
        </p:blipFill>
        <p:spPr>
          <a:xfrm>
            <a:off x="9658120" y="3654830"/>
            <a:ext cx="470974" cy="1372844"/>
          </a:xfrm>
          <a:prstGeom prst="rect">
            <a:avLst/>
          </a:prstGeom>
          <a:noFill/>
          <a:ln>
            <a:noFill/>
          </a:ln>
        </p:spPr>
      </p:pic>
      <p:pic>
        <p:nvPicPr>
          <p:cNvPr id="137" name="Google Shape;137;p4"/>
          <p:cNvPicPr preferRelativeResize="0"/>
          <p:nvPr/>
        </p:nvPicPr>
        <p:blipFill rotWithShape="1">
          <a:blip r:embed="rId6">
            <a:alphaModFix/>
          </a:blip>
          <a:srcRect b="0" l="0" r="0" t="0"/>
          <a:stretch/>
        </p:blipFill>
        <p:spPr>
          <a:xfrm>
            <a:off x="9007104" y="3739062"/>
            <a:ext cx="1054139" cy="1800055"/>
          </a:xfrm>
          <a:prstGeom prst="rect">
            <a:avLst/>
          </a:prstGeom>
          <a:noFill/>
          <a:ln>
            <a:noFill/>
          </a:ln>
        </p:spPr>
      </p:pic>
      <p:pic>
        <p:nvPicPr>
          <p:cNvPr id="138" name="Google Shape;138;p4"/>
          <p:cNvPicPr preferRelativeResize="0"/>
          <p:nvPr/>
        </p:nvPicPr>
        <p:blipFill rotWithShape="1">
          <a:blip r:embed="rId9">
            <a:alphaModFix/>
          </a:blip>
          <a:srcRect b="0" l="0" r="0" t="0"/>
          <a:stretch/>
        </p:blipFill>
        <p:spPr>
          <a:xfrm>
            <a:off x="7584575" y="4194267"/>
            <a:ext cx="357300" cy="468667"/>
          </a:xfrm>
          <a:prstGeom prst="rect">
            <a:avLst/>
          </a:prstGeom>
          <a:noFill/>
          <a:ln>
            <a:noFill/>
          </a:ln>
        </p:spPr>
      </p:pic>
      <p:pic>
        <p:nvPicPr>
          <p:cNvPr id="139" name="Google Shape;139;p4"/>
          <p:cNvPicPr preferRelativeResize="0"/>
          <p:nvPr/>
        </p:nvPicPr>
        <p:blipFill rotWithShape="1">
          <a:blip r:embed="rId10">
            <a:alphaModFix/>
          </a:blip>
          <a:srcRect b="0" l="0" r="0" t="0"/>
          <a:stretch/>
        </p:blipFill>
        <p:spPr>
          <a:xfrm>
            <a:off x="8041626" y="4679378"/>
            <a:ext cx="899387" cy="1179717"/>
          </a:xfrm>
          <a:prstGeom prst="rect">
            <a:avLst/>
          </a:prstGeom>
          <a:noFill/>
          <a:ln>
            <a:noFill/>
          </a:ln>
        </p:spPr>
      </p:pic>
      <p:pic>
        <p:nvPicPr>
          <p:cNvPr id="140" name="Google Shape;140;p4"/>
          <p:cNvPicPr preferRelativeResize="0"/>
          <p:nvPr/>
        </p:nvPicPr>
        <p:blipFill rotWithShape="1">
          <a:blip r:embed="rId11">
            <a:alphaModFix/>
          </a:blip>
          <a:srcRect b="0" l="0" r="0" t="0"/>
          <a:stretch/>
        </p:blipFill>
        <p:spPr>
          <a:xfrm>
            <a:off x="9808385" y="2256338"/>
            <a:ext cx="1547791" cy="3255113"/>
          </a:xfrm>
          <a:prstGeom prst="rect">
            <a:avLst/>
          </a:prstGeom>
          <a:noFill/>
          <a:ln>
            <a:noFill/>
          </a:ln>
        </p:spPr>
      </p:pic>
      <p:pic>
        <p:nvPicPr>
          <p:cNvPr id="141" name="Google Shape;141;p4"/>
          <p:cNvPicPr preferRelativeResize="0"/>
          <p:nvPr/>
        </p:nvPicPr>
        <p:blipFill rotWithShape="1">
          <a:blip r:embed="rId12">
            <a:alphaModFix/>
          </a:blip>
          <a:srcRect b="0" l="0" r="0" t="0"/>
          <a:stretch/>
        </p:blipFill>
        <p:spPr>
          <a:xfrm>
            <a:off x="9884608" y="2250702"/>
            <a:ext cx="1066800" cy="1066800"/>
          </a:xfrm>
          <a:prstGeom prst="rect">
            <a:avLst/>
          </a:prstGeom>
          <a:noFill/>
          <a:ln>
            <a:noFill/>
          </a:ln>
        </p:spPr>
      </p:pic>
      <p:pic>
        <p:nvPicPr>
          <p:cNvPr id="142" name="Google Shape;142;p4"/>
          <p:cNvPicPr preferRelativeResize="0"/>
          <p:nvPr/>
        </p:nvPicPr>
        <p:blipFill rotWithShape="1">
          <a:blip r:embed="rId13">
            <a:alphaModFix/>
          </a:blip>
          <a:srcRect b="0" l="0" r="0" t="0"/>
          <a:stretch/>
        </p:blipFill>
        <p:spPr>
          <a:xfrm>
            <a:off x="6205569" y="2128822"/>
            <a:ext cx="1588557" cy="983391"/>
          </a:xfrm>
          <a:prstGeom prst="rect">
            <a:avLst/>
          </a:prstGeom>
          <a:noFill/>
          <a:ln>
            <a:noFill/>
          </a:ln>
        </p:spPr>
      </p:pic>
      <p:pic>
        <p:nvPicPr>
          <p:cNvPr id="143" name="Google Shape;143;p4"/>
          <p:cNvPicPr preferRelativeResize="0"/>
          <p:nvPr/>
        </p:nvPicPr>
        <p:blipFill rotWithShape="1">
          <a:blip r:embed="rId14">
            <a:alphaModFix/>
          </a:blip>
          <a:srcRect b="0" l="0" r="0" t="0"/>
          <a:stretch/>
        </p:blipFill>
        <p:spPr>
          <a:xfrm>
            <a:off x="7885578" y="2073305"/>
            <a:ext cx="685461" cy="424332"/>
          </a:xfrm>
          <a:prstGeom prst="rect">
            <a:avLst/>
          </a:prstGeom>
          <a:noFill/>
          <a:ln>
            <a:noFill/>
          </a:ln>
        </p:spPr>
      </p:pic>
      <p:pic>
        <p:nvPicPr>
          <p:cNvPr id="144" name="Google Shape;144;p4"/>
          <p:cNvPicPr preferRelativeResize="0"/>
          <p:nvPr/>
        </p:nvPicPr>
        <p:blipFill rotWithShape="1">
          <a:blip r:embed="rId13">
            <a:alphaModFix/>
          </a:blip>
          <a:srcRect b="0" l="0" r="0" t="0"/>
          <a:stretch/>
        </p:blipFill>
        <p:spPr>
          <a:xfrm>
            <a:off x="9313295" y="1532908"/>
            <a:ext cx="1588557" cy="983391"/>
          </a:xfrm>
          <a:prstGeom prst="rect">
            <a:avLst/>
          </a:prstGeom>
          <a:noFill/>
          <a:ln>
            <a:noFill/>
          </a:ln>
        </p:spPr>
      </p:pic>
      <p:pic>
        <p:nvPicPr>
          <p:cNvPr id="145" name="Google Shape;145;p4"/>
          <p:cNvPicPr preferRelativeResize="0"/>
          <p:nvPr/>
        </p:nvPicPr>
        <p:blipFill rotWithShape="1">
          <a:blip r:embed="rId15">
            <a:alphaModFix/>
          </a:blip>
          <a:srcRect b="0" l="0" r="0" t="0"/>
          <a:stretch/>
        </p:blipFill>
        <p:spPr>
          <a:xfrm>
            <a:off x="7299086" y="4829053"/>
            <a:ext cx="973649" cy="1464311"/>
          </a:xfrm>
          <a:prstGeom prst="rect">
            <a:avLst/>
          </a:prstGeom>
          <a:noFill/>
          <a:ln>
            <a:noFill/>
          </a:ln>
        </p:spPr>
      </p:pic>
      <p:sp>
        <p:nvSpPr>
          <p:cNvPr id="146" name="Google Shape;146;p4"/>
          <p:cNvSpPr txBox="1"/>
          <p:nvPr/>
        </p:nvSpPr>
        <p:spPr>
          <a:xfrm>
            <a:off x="721524" y="2620518"/>
            <a:ext cx="681597"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rgbClr val="304086"/>
                </a:solidFill>
                <a:latin typeface="Arial"/>
                <a:ea typeface="Arial"/>
                <a:cs typeface="Arial"/>
                <a:sym typeface="Arial"/>
              </a:rPr>
              <a:t>01</a:t>
            </a:r>
            <a:endParaRPr b="0" i="0" sz="3200" u="none" cap="none" strike="noStrike">
              <a:solidFill>
                <a:srgbClr val="304086"/>
              </a:solidFill>
              <a:latin typeface="Arial"/>
              <a:ea typeface="Arial"/>
              <a:cs typeface="Arial"/>
              <a:sym typeface="Arial"/>
            </a:endParaRPr>
          </a:p>
        </p:txBody>
      </p:sp>
      <p:sp>
        <p:nvSpPr>
          <p:cNvPr id="147" name="Google Shape;147;p4"/>
          <p:cNvSpPr txBox="1"/>
          <p:nvPr/>
        </p:nvSpPr>
        <p:spPr>
          <a:xfrm>
            <a:off x="1352217" y="2716977"/>
            <a:ext cx="4018749"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rgbClr val="354D9B"/>
                </a:solidFill>
                <a:latin typeface="Arial"/>
                <a:ea typeface="Arial"/>
                <a:cs typeface="Arial"/>
                <a:sym typeface="Arial"/>
              </a:rPr>
              <a:t>Background &amp; Introduction</a:t>
            </a:r>
            <a:endParaRPr b="0" i="0" sz="2000" u="none" cap="none" strike="noStrike">
              <a:solidFill>
                <a:srgbClr val="354D9B"/>
              </a:solidFill>
              <a:latin typeface="Arial"/>
              <a:ea typeface="Arial"/>
              <a:cs typeface="Arial"/>
              <a:sym typeface="Arial"/>
            </a:endParaRPr>
          </a:p>
        </p:txBody>
      </p:sp>
      <p:sp>
        <p:nvSpPr>
          <p:cNvPr id="148" name="Google Shape;148;p4"/>
          <p:cNvSpPr txBox="1"/>
          <p:nvPr/>
        </p:nvSpPr>
        <p:spPr>
          <a:xfrm>
            <a:off x="660106" y="1672145"/>
            <a:ext cx="2423102"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304086"/>
                </a:solidFill>
                <a:latin typeface="Arial"/>
                <a:ea typeface="Arial"/>
                <a:cs typeface="Arial"/>
                <a:sym typeface="Arial"/>
              </a:rPr>
              <a:t>CONTENTS</a:t>
            </a:r>
            <a:endParaRPr b="0" i="0" sz="3600" u="none" cap="none" strike="noStrike">
              <a:solidFill>
                <a:srgbClr val="304086"/>
              </a:solidFill>
              <a:latin typeface="Arial"/>
              <a:ea typeface="Arial"/>
              <a:cs typeface="Arial"/>
              <a:sym typeface="Arial"/>
            </a:endParaRPr>
          </a:p>
        </p:txBody>
      </p:sp>
      <p:sp>
        <p:nvSpPr>
          <p:cNvPr id="149" name="Google Shape;149;p4"/>
          <p:cNvSpPr txBox="1"/>
          <p:nvPr/>
        </p:nvSpPr>
        <p:spPr>
          <a:xfrm>
            <a:off x="731944" y="3505171"/>
            <a:ext cx="665567"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rgbClr val="304086"/>
                </a:solidFill>
                <a:latin typeface="Arial"/>
                <a:ea typeface="Arial"/>
                <a:cs typeface="Arial"/>
                <a:sym typeface="Arial"/>
              </a:rPr>
              <a:t>02</a:t>
            </a:r>
            <a:endParaRPr b="0" i="0" sz="3200" u="none" cap="none" strike="noStrike">
              <a:solidFill>
                <a:srgbClr val="304086"/>
              </a:solidFill>
              <a:latin typeface="Arial"/>
              <a:ea typeface="Arial"/>
              <a:cs typeface="Arial"/>
              <a:sym typeface="Arial"/>
            </a:endParaRPr>
          </a:p>
        </p:txBody>
      </p:sp>
      <p:sp>
        <p:nvSpPr>
          <p:cNvPr id="150" name="Google Shape;150;p4"/>
          <p:cNvSpPr txBox="1"/>
          <p:nvPr/>
        </p:nvSpPr>
        <p:spPr>
          <a:xfrm>
            <a:off x="729539" y="4389824"/>
            <a:ext cx="665567"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rgbClr val="304086"/>
                </a:solidFill>
                <a:latin typeface="Arial"/>
                <a:ea typeface="Arial"/>
                <a:cs typeface="Arial"/>
                <a:sym typeface="Arial"/>
              </a:rPr>
              <a:t>03</a:t>
            </a:r>
            <a:endParaRPr b="0" i="0" sz="3200" u="none" cap="none" strike="noStrike">
              <a:solidFill>
                <a:srgbClr val="304086"/>
              </a:solidFill>
              <a:latin typeface="Arial"/>
              <a:ea typeface="Arial"/>
              <a:cs typeface="Arial"/>
              <a:sym typeface="Arial"/>
            </a:endParaRPr>
          </a:p>
        </p:txBody>
      </p:sp>
      <p:sp>
        <p:nvSpPr>
          <p:cNvPr id="151" name="Google Shape;151;p4"/>
          <p:cNvSpPr txBox="1"/>
          <p:nvPr/>
        </p:nvSpPr>
        <p:spPr>
          <a:xfrm>
            <a:off x="1352217" y="4495824"/>
            <a:ext cx="401874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54D9B"/>
                </a:solidFill>
                <a:latin typeface="Arial"/>
                <a:ea typeface="Arial"/>
                <a:cs typeface="Arial"/>
                <a:sym typeface="Arial"/>
              </a:rPr>
              <a:t>Use Cases</a:t>
            </a:r>
            <a:endParaRPr b="0" i="0" sz="2000" u="none" cap="none" strike="noStrike">
              <a:solidFill>
                <a:srgbClr val="354D9B"/>
              </a:solidFill>
              <a:latin typeface="Arial"/>
              <a:ea typeface="Arial"/>
              <a:cs typeface="Arial"/>
              <a:sym typeface="Arial"/>
            </a:endParaRPr>
          </a:p>
        </p:txBody>
      </p:sp>
      <p:sp>
        <p:nvSpPr>
          <p:cNvPr id="152" name="Google Shape;152;p4"/>
          <p:cNvSpPr txBox="1"/>
          <p:nvPr/>
        </p:nvSpPr>
        <p:spPr>
          <a:xfrm>
            <a:off x="732745" y="5266832"/>
            <a:ext cx="665567"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rgbClr val="304086"/>
                </a:solidFill>
                <a:latin typeface="Arial"/>
                <a:ea typeface="Arial"/>
                <a:cs typeface="Arial"/>
                <a:sym typeface="Arial"/>
              </a:rPr>
              <a:t>04</a:t>
            </a:r>
            <a:endParaRPr b="0" i="0" sz="3200" u="none" cap="none" strike="noStrike">
              <a:solidFill>
                <a:srgbClr val="304086"/>
              </a:solidFill>
              <a:latin typeface="Arial"/>
              <a:ea typeface="Arial"/>
              <a:cs typeface="Arial"/>
              <a:sym typeface="Arial"/>
            </a:endParaRPr>
          </a:p>
        </p:txBody>
      </p:sp>
      <p:sp>
        <p:nvSpPr>
          <p:cNvPr id="153" name="Google Shape;153;p4"/>
          <p:cNvSpPr txBox="1"/>
          <p:nvPr/>
        </p:nvSpPr>
        <p:spPr>
          <a:xfrm>
            <a:off x="1352217" y="5301795"/>
            <a:ext cx="4018749"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rgbClr val="354D9B"/>
                </a:solidFill>
                <a:latin typeface="Arial"/>
                <a:ea typeface="Arial"/>
                <a:cs typeface="Arial"/>
                <a:sym typeface="Arial"/>
              </a:rPr>
              <a:t>Application &amp; Conclusion</a:t>
            </a:r>
            <a:endParaRPr b="0" i="0" sz="2000" u="none" cap="none" strike="noStrike">
              <a:solidFill>
                <a:srgbClr val="354D9B"/>
              </a:solidFill>
              <a:latin typeface="Arial"/>
              <a:ea typeface="Arial"/>
              <a:cs typeface="Arial"/>
              <a:sym typeface="Arial"/>
            </a:endParaRPr>
          </a:p>
        </p:txBody>
      </p:sp>
      <p:pic>
        <p:nvPicPr>
          <p:cNvPr id="154" name="Google Shape;154;p4"/>
          <p:cNvPicPr preferRelativeResize="0"/>
          <p:nvPr/>
        </p:nvPicPr>
        <p:blipFill rotWithShape="1">
          <a:blip r:embed="rId16">
            <a:alphaModFix/>
          </a:blip>
          <a:srcRect b="0" l="0" r="0" t="0"/>
          <a:stretch/>
        </p:blipFill>
        <p:spPr>
          <a:xfrm>
            <a:off x="8917313" y="3280291"/>
            <a:ext cx="179581" cy="235555"/>
          </a:xfrm>
          <a:prstGeom prst="rect">
            <a:avLst/>
          </a:prstGeom>
          <a:noFill/>
          <a:ln>
            <a:noFill/>
          </a:ln>
        </p:spPr>
      </p:pic>
      <p:pic>
        <p:nvPicPr>
          <p:cNvPr id="155" name="Google Shape;155;p4"/>
          <p:cNvPicPr preferRelativeResize="0"/>
          <p:nvPr/>
        </p:nvPicPr>
        <p:blipFill rotWithShape="1">
          <a:blip r:embed="rId17">
            <a:alphaModFix/>
          </a:blip>
          <a:srcRect b="0" l="0" r="0" t="0"/>
          <a:stretch/>
        </p:blipFill>
        <p:spPr>
          <a:xfrm>
            <a:off x="8167807" y="3873360"/>
            <a:ext cx="267721" cy="351168"/>
          </a:xfrm>
          <a:prstGeom prst="rect">
            <a:avLst/>
          </a:prstGeom>
          <a:noFill/>
          <a:ln>
            <a:noFill/>
          </a:ln>
        </p:spPr>
      </p:pic>
      <p:pic>
        <p:nvPicPr>
          <p:cNvPr id="156" name="Google Shape;156;p4"/>
          <p:cNvPicPr preferRelativeResize="0"/>
          <p:nvPr/>
        </p:nvPicPr>
        <p:blipFill rotWithShape="1">
          <a:blip r:embed="rId18">
            <a:alphaModFix/>
          </a:blip>
          <a:srcRect b="0" l="0" r="0" t="0"/>
          <a:stretch/>
        </p:blipFill>
        <p:spPr>
          <a:xfrm>
            <a:off x="7961715" y="4107067"/>
            <a:ext cx="517023" cy="701862"/>
          </a:xfrm>
          <a:prstGeom prst="rect">
            <a:avLst/>
          </a:prstGeom>
          <a:noFill/>
          <a:ln>
            <a:noFill/>
          </a:ln>
        </p:spPr>
      </p:pic>
      <p:pic>
        <p:nvPicPr>
          <p:cNvPr id="157" name="Google Shape;157;p4"/>
          <p:cNvPicPr preferRelativeResize="0"/>
          <p:nvPr/>
        </p:nvPicPr>
        <p:blipFill rotWithShape="1">
          <a:blip r:embed="rId19">
            <a:alphaModFix/>
          </a:blip>
          <a:srcRect b="0" l="0" r="0" t="0"/>
          <a:stretch/>
        </p:blipFill>
        <p:spPr>
          <a:xfrm>
            <a:off x="166862" y="348762"/>
            <a:ext cx="2990850" cy="476250"/>
          </a:xfrm>
          <a:prstGeom prst="rect">
            <a:avLst/>
          </a:prstGeom>
          <a:noFill/>
          <a:ln>
            <a:noFill/>
          </a:ln>
        </p:spPr>
      </p:pic>
      <p:sp>
        <p:nvSpPr>
          <p:cNvPr id="158" name="Google Shape;158;p4"/>
          <p:cNvSpPr txBox="1"/>
          <p:nvPr/>
        </p:nvSpPr>
        <p:spPr>
          <a:xfrm>
            <a:off x="1352217" y="3644051"/>
            <a:ext cx="401874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54D9B"/>
                </a:solidFill>
                <a:latin typeface="Arial"/>
                <a:ea typeface="Arial"/>
                <a:cs typeface="Arial"/>
                <a:sym typeface="Arial"/>
              </a:rPr>
              <a:t>Database Design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14:dur="800">
    <p:circl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2" presetSubtype="4">
                                  <p:stCondLst>
                                    <p:cond delay="50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500"/>
                                        <p:tgtEl>
                                          <p:spTgt spid="1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500"/>
                                        <p:tgtEl>
                                          <p:spTgt spid="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0720de0b07_1_49"/>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30" name="Google Shape;430;g10720de0b07_1_49"/>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31" name="Google Shape;431;g10720de0b07_1_49"/>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Output</a:t>
            </a:r>
            <a:endParaRPr b="0" i="0" sz="2000" u="none" cap="none" strike="noStrike">
              <a:solidFill>
                <a:srgbClr val="304086"/>
              </a:solidFill>
              <a:latin typeface="Arial"/>
              <a:ea typeface="Arial"/>
              <a:cs typeface="Arial"/>
              <a:sym typeface="Arial"/>
            </a:endParaRPr>
          </a:p>
        </p:txBody>
      </p:sp>
      <p:sp>
        <p:nvSpPr>
          <p:cNvPr id="432" name="Google Shape;432;g10720de0b07_1_49"/>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33" name="Google Shape;433;g10720de0b07_1_49"/>
          <p:cNvPicPr preferRelativeResize="0"/>
          <p:nvPr/>
        </p:nvPicPr>
        <p:blipFill rotWithShape="1">
          <a:blip r:embed="rId4">
            <a:alphaModFix/>
          </a:blip>
          <a:srcRect b="17259" l="0" r="0" t="0"/>
          <a:stretch/>
        </p:blipFill>
        <p:spPr>
          <a:xfrm>
            <a:off x="1421575" y="3662850"/>
            <a:ext cx="9858625" cy="192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750"/>
                                        <p:tgtEl>
                                          <p:spTgt spid="4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750"/>
                                        <p:tgtEl>
                                          <p:spTgt spid="4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500"/>
                                        <p:tgtEl>
                                          <p:spTgt spid="4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0720de0b07_1_72"/>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39" name="Google Shape;439;g10720de0b07_1_72"/>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40" name="Google Shape;440;g10720de0b07_1_72"/>
          <p:cNvSpPr txBox="1"/>
          <p:nvPr/>
        </p:nvSpPr>
        <p:spPr>
          <a:xfrm>
            <a:off x="3883450" y="286975"/>
            <a:ext cx="7915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4.What are the top 5 restaurants’ names and addresses and categories that get the highest ratings?</a:t>
            </a:r>
            <a:endParaRPr b="0" i="0" sz="2000" u="none" cap="none" strike="noStrike">
              <a:solidFill>
                <a:srgbClr val="304086"/>
              </a:solidFill>
              <a:latin typeface="Arial"/>
              <a:ea typeface="Arial"/>
              <a:cs typeface="Arial"/>
              <a:sym typeface="Arial"/>
            </a:endParaRPr>
          </a:p>
        </p:txBody>
      </p:sp>
      <p:sp>
        <p:nvSpPr>
          <p:cNvPr id="441" name="Google Shape;441;g10720de0b07_1_72"/>
          <p:cNvSpPr/>
          <p:nvPr/>
        </p:nvSpPr>
        <p:spPr>
          <a:xfrm>
            <a:off x="3989934" y="9918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42" name="Google Shape;442;g10720de0b07_1_72"/>
          <p:cNvPicPr preferRelativeResize="0"/>
          <p:nvPr/>
        </p:nvPicPr>
        <p:blipFill>
          <a:blip r:embed="rId4">
            <a:alphaModFix/>
          </a:blip>
          <a:stretch>
            <a:fillRect/>
          </a:stretch>
        </p:blipFill>
        <p:spPr>
          <a:xfrm>
            <a:off x="3989924" y="1493337"/>
            <a:ext cx="8070900" cy="34904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750"/>
                                        <p:tgtEl>
                                          <p:spTgt spid="4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750"/>
                                        <p:tgtEl>
                                          <p:spTgt spid="4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0720de0b07_1_57"/>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48" name="Google Shape;448;g10720de0b07_1_57"/>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49" name="Google Shape;449;g10720de0b07_1_57"/>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Output</a:t>
            </a:r>
            <a:endParaRPr b="0" i="0" sz="2000" u="none" cap="none" strike="noStrike">
              <a:solidFill>
                <a:srgbClr val="304086"/>
              </a:solidFill>
              <a:latin typeface="Arial"/>
              <a:ea typeface="Arial"/>
              <a:cs typeface="Arial"/>
              <a:sym typeface="Arial"/>
            </a:endParaRPr>
          </a:p>
        </p:txBody>
      </p:sp>
      <p:sp>
        <p:nvSpPr>
          <p:cNvPr id="450" name="Google Shape;450;g10720de0b07_1_57"/>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1" name="Google Shape;451;g10720de0b07_1_57"/>
          <p:cNvPicPr preferRelativeResize="0"/>
          <p:nvPr/>
        </p:nvPicPr>
        <p:blipFill>
          <a:blip r:embed="rId4">
            <a:alphaModFix/>
          </a:blip>
          <a:stretch>
            <a:fillRect/>
          </a:stretch>
        </p:blipFill>
        <p:spPr>
          <a:xfrm>
            <a:off x="4294724" y="1713262"/>
            <a:ext cx="7000875" cy="153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750"/>
                                        <p:tgtEl>
                                          <p:spTgt spid="4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750"/>
                                        <p:tgtEl>
                                          <p:spTgt spid="4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500"/>
                                        <p:tgtEl>
                                          <p:spTgt spid="4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g10720de0b07_1_128"/>
          <p:cNvPicPr preferRelativeResize="0"/>
          <p:nvPr/>
        </p:nvPicPr>
        <p:blipFill rotWithShape="1">
          <a:blip r:embed="rId3">
            <a:alphaModFix/>
          </a:blip>
          <a:srcRect b="5642" l="0" r="14089" t="0"/>
          <a:stretch/>
        </p:blipFill>
        <p:spPr>
          <a:xfrm>
            <a:off x="3217574" y="1048350"/>
            <a:ext cx="7062400" cy="513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10720de0b07_1_79"/>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63" name="Google Shape;463;g10720de0b07_1_79"/>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64" name="Google Shape;464;g10720de0b07_1_79"/>
          <p:cNvSpPr txBox="1"/>
          <p:nvPr/>
        </p:nvSpPr>
        <p:spPr>
          <a:xfrm>
            <a:off x="3883450" y="286975"/>
            <a:ext cx="7915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5. What are the top 5 restaurants names and addresses and categories that get the most reviews?</a:t>
            </a:r>
            <a:endParaRPr b="0" i="0" sz="2000" u="none" cap="none" strike="noStrike">
              <a:solidFill>
                <a:srgbClr val="304086"/>
              </a:solidFill>
              <a:latin typeface="Arial"/>
              <a:ea typeface="Arial"/>
              <a:cs typeface="Arial"/>
              <a:sym typeface="Arial"/>
            </a:endParaRPr>
          </a:p>
        </p:txBody>
      </p:sp>
      <p:sp>
        <p:nvSpPr>
          <p:cNvPr id="465" name="Google Shape;465;g10720de0b07_1_79"/>
          <p:cNvSpPr/>
          <p:nvPr/>
        </p:nvSpPr>
        <p:spPr>
          <a:xfrm>
            <a:off x="3989934" y="9918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66" name="Google Shape;466;g10720de0b07_1_79"/>
          <p:cNvPicPr preferRelativeResize="0"/>
          <p:nvPr/>
        </p:nvPicPr>
        <p:blipFill>
          <a:blip r:embed="rId4">
            <a:alphaModFix/>
          </a:blip>
          <a:stretch>
            <a:fillRect/>
          </a:stretch>
        </p:blipFill>
        <p:spPr>
          <a:xfrm>
            <a:off x="3883449" y="2335337"/>
            <a:ext cx="8070902" cy="18641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750"/>
                                        <p:tgtEl>
                                          <p:spTgt spid="4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750"/>
                                        <p:tgtEl>
                                          <p:spTgt spid="4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500"/>
                                        <p:tgtEl>
                                          <p:spTgt spid="4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052ef6560e_0_11"/>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72" name="Google Shape;472;g1052ef6560e_0_11"/>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73" name="Google Shape;473;g1052ef6560e_0_11"/>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4" name="Google Shape;474;g1052ef6560e_0_11"/>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Output</a:t>
            </a:r>
            <a:endParaRPr b="0" i="0" sz="2000" u="none" cap="none" strike="noStrike">
              <a:solidFill>
                <a:srgbClr val="304086"/>
              </a:solidFill>
              <a:latin typeface="Arial"/>
              <a:ea typeface="Arial"/>
              <a:cs typeface="Arial"/>
              <a:sym typeface="Arial"/>
            </a:endParaRPr>
          </a:p>
        </p:txBody>
      </p:sp>
      <p:pic>
        <p:nvPicPr>
          <p:cNvPr id="475" name="Google Shape;475;g1052ef6560e_0_11"/>
          <p:cNvPicPr preferRelativeResize="0"/>
          <p:nvPr/>
        </p:nvPicPr>
        <p:blipFill rotWithShape="1">
          <a:blip r:embed="rId4">
            <a:alphaModFix/>
          </a:blip>
          <a:srcRect b="50000" l="0" r="35249" t="0"/>
          <a:stretch/>
        </p:blipFill>
        <p:spPr>
          <a:xfrm>
            <a:off x="2968287" y="1784721"/>
            <a:ext cx="8847825" cy="168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750"/>
                                        <p:tgtEl>
                                          <p:spTgt spid="4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g10720de0b07_1_123"/>
          <p:cNvPicPr preferRelativeResize="0"/>
          <p:nvPr/>
        </p:nvPicPr>
        <p:blipFill rotWithShape="1">
          <a:blip r:embed="rId3">
            <a:alphaModFix/>
          </a:blip>
          <a:srcRect b="7749" l="0" r="14045" t="0"/>
          <a:stretch/>
        </p:blipFill>
        <p:spPr>
          <a:xfrm>
            <a:off x="2962800" y="1030125"/>
            <a:ext cx="7526724" cy="5132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0720de0b07_1_86"/>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87" name="Google Shape;487;g10720de0b07_1_86"/>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88" name="Google Shape;488;g10720de0b07_1_86"/>
          <p:cNvSpPr txBox="1"/>
          <p:nvPr/>
        </p:nvSpPr>
        <p:spPr>
          <a:xfrm>
            <a:off x="3883450" y="286975"/>
            <a:ext cx="7915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6.1. What are the top restaurant names and addresses of the highest-rated category?</a:t>
            </a:r>
            <a:endParaRPr b="0" i="0" sz="2000" u="none" cap="none" strike="noStrike">
              <a:solidFill>
                <a:srgbClr val="304086"/>
              </a:solidFill>
              <a:latin typeface="Arial"/>
              <a:ea typeface="Arial"/>
              <a:cs typeface="Arial"/>
              <a:sym typeface="Arial"/>
            </a:endParaRPr>
          </a:p>
        </p:txBody>
      </p:sp>
      <p:sp>
        <p:nvSpPr>
          <p:cNvPr id="489" name="Google Shape;489;g10720de0b07_1_86"/>
          <p:cNvSpPr/>
          <p:nvPr/>
        </p:nvSpPr>
        <p:spPr>
          <a:xfrm>
            <a:off x="3989934" y="9918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90" name="Google Shape;490;g10720de0b07_1_86"/>
          <p:cNvPicPr preferRelativeResize="0"/>
          <p:nvPr/>
        </p:nvPicPr>
        <p:blipFill>
          <a:blip r:embed="rId4">
            <a:alphaModFix/>
          </a:blip>
          <a:stretch>
            <a:fillRect/>
          </a:stretch>
        </p:blipFill>
        <p:spPr>
          <a:xfrm>
            <a:off x="3883449" y="2018087"/>
            <a:ext cx="8070900" cy="21909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750"/>
                                        <p:tgtEl>
                                          <p:spTgt spid="4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750"/>
                                        <p:tgtEl>
                                          <p:spTgt spid="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1052ef6560e_0_39"/>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96" name="Google Shape;496;g1052ef6560e_0_39"/>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497" name="Google Shape;497;g1052ef6560e_0_39"/>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Output</a:t>
            </a:r>
            <a:endParaRPr b="0" i="0" sz="2000" u="none" cap="none" strike="noStrike">
              <a:solidFill>
                <a:srgbClr val="304086"/>
              </a:solidFill>
              <a:latin typeface="Arial"/>
              <a:ea typeface="Arial"/>
              <a:cs typeface="Arial"/>
              <a:sym typeface="Arial"/>
            </a:endParaRPr>
          </a:p>
        </p:txBody>
      </p:sp>
      <p:sp>
        <p:nvSpPr>
          <p:cNvPr id="498" name="Google Shape;498;g1052ef6560e_0_39"/>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99" name="Google Shape;499;g1052ef6560e_0_39"/>
          <p:cNvPicPr preferRelativeResize="0"/>
          <p:nvPr/>
        </p:nvPicPr>
        <p:blipFill rotWithShape="1">
          <a:blip r:embed="rId4">
            <a:alphaModFix/>
          </a:blip>
          <a:srcRect b="21679" l="0" r="793" t="0"/>
          <a:stretch/>
        </p:blipFill>
        <p:spPr>
          <a:xfrm>
            <a:off x="601775" y="3295925"/>
            <a:ext cx="10988450" cy="1377965"/>
          </a:xfrm>
          <a:prstGeom prst="rect">
            <a:avLst/>
          </a:prstGeom>
          <a:noFill/>
          <a:ln>
            <a:noFill/>
          </a:ln>
        </p:spPr>
      </p:pic>
      <p:pic>
        <p:nvPicPr>
          <p:cNvPr id="500" name="Google Shape;500;g1052ef6560e_0_39"/>
          <p:cNvPicPr preferRelativeResize="0"/>
          <p:nvPr/>
        </p:nvPicPr>
        <p:blipFill>
          <a:blip r:embed="rId5">
            <a:alphaModFix/>
          </a:blip>
          <a:stretch>
            <a:fillRect/>
          </a:stretch>
        </p:blipFill>
        <p:spPr>
          <a:xfrm>
            <a:off x="398175" y="1976850"/>
            <a:ext cx="11671801" cy="72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750"/>
                                        <p:tgtEl>
                                          <p:spTgt spid="4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750"/>
                                        <p:tgtEl>
                                          <p:spTgt spid="4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500"/>
                                        <p:tgtEl>
                                          <p:spTgt spid="4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0720de0b07_1_93"/>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06" name="Google Shape;506;g10720de0b07_1_93"/>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507" name="Google Shape;507;g10720de0b07_1_93"/>
          <p:cNvSpPr txBox="1"/>
          <p:nvPr/>
        </p:nvSpPr>
        <p:spPr>
          <a:xfrm>
            <a:off x="3883450" y="286975"/>
            <a:ext cx="7915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6.2. What are the top restaurant names and addresses of the most popular category?</a:t>
            </a:r>
            <a:endParaRPr b="0" i="0" sz="2000" u="none" cap="none" strike="noStrike">
              <a:solidFill>
                <a:srgbClr val="304086"/>
              </a:solidFill>
              <a:latin typeface="Arial"/>
              <a:ea typeface="Arial"/>
              <a:cs typeface="Arial"/>
              <a:sym typeface="Arial"/>
            </a:endParaRPr>
          </a:p>
        </p:txBody>
      </p:sp>
      <p:sp>
        <p:nvSpPr>
          <p:cNvPr id="508" name="Google Shape;508;g10720de0b07_1_93"/>
          <p:cNvSpPr/>
          <p:nvPr/>
        </p:nvSpPr>
        <p:spPr>
          <a:xfrm>
            <a:off x="3989934" y="9918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09" name="Google Shape;509;g10720de0b07_1_93"/>
          <p:cNvPicPr preferRelativeResize="0"/>
          <p:nvPr/>
        </p:nvPicPr>
        <p:blipFill>
          <a:blip r:embed="rId4">
            <a:alphaModFix/>
          </a:blip>
          <a:stretch>
            <a:fillRect/>
          </a:stretch>
        </p:blipFill>
        <p:spPr>
          <a:xfrm>
            <a:off x="1430500" y="1737372"/>
            <a:ext cx="10197600" cy="275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750"/>
                                        <p:tgtEl>
                                          <p:spTgt spid="5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750"/>
                                        <p:tgtEl>
                                          <p:spTgt spid="5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500"/>
                                        <p:tgtEl>
                                          <p:spTgt spid="5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5"/>
          <p:cNvPicPr preferRelativeResize="0"/>
          <p:nvPr/>
        </p:nvPicPr>
        <p:blipFill rotWithShape="1">
          <a:blip r:embed="rId3">
            <a:alphaModFix/>
          </a:blip>
          <a:srcRect b="0" l="0" r="0" t="0"/>
          <a:stretch/>
        </p:blipFill>
        <p:spPr>
          <a:xfrm>
            <a:off x="5495176" y="3010975"/>
            <a:ext cx="1163627" cy="2447189"/>
          </a:xfrm>
          <a:prstGeom prst="rect">
            <a:avLst/>
          </a:prstGeom>
          <a:noFill/>
          <a:ln>
            <a:noFill/>
          </a:ln>
        </p:spPr>
      </p:pic>
      <p:pic>
        <p:nvPicPr>
          <p:cNvPr id="164" name="Google Shape;164;p5"/>
          <p:cNvPicPr preferRelativeResize="0"/>
          <p:nvPr/>
        </p:nvPicPr>
        <p:blipFill rotWithShape="1">
          <a:blip r:embed="rId4">
            <a:alphaModFix/>
          </a:blip>
          <a:srcRect b="0" l="0" r="0" t="0"/>
          <a:stretch/>
        </p:blipFill>
        <p:spPr>
          <a:xfrm flipH="1">
            <a:off x="1147467" y="4674933"/>
            <a:ext cx="1697518" cy="2898692"/>
          </a:xfrm>
          <a:prstGeom prst="rect">
            <a:avLst/>
          </a:prstGeom>
          <a:noFill/>
          <a:ln>
            <a:noFill/>
          </a:ln>
        </p:spPr>
      </p:pic>
      <p:pic>
        <p:nvPicPr>
          <p:cNvPr id="165" name="Google Shape;165;p5"/>
          <p:cNvPicPr preferRelativeResize="0"/>
          <p:nvPr/>
        </p:nvPicPr>
        <p:blipFill rotWithShape="1">
          <a:blip r:embed="rId5">
            <a:alphaModFix/>
          </a:blip>
          <a:srcRect b="0" l="0" r="0" t="0"/>
          <a:stretch/>
        </p:blipFill>
        <p:spPr>
          <a:xfrm flipH="1">
            <a:off x="3402846" y="3910631"/>
            <a:ext cx="1069701" cy="1826627"/>
          </a:xfrm>
          <a:prstGeom prst="rect">
            <a:avLst/>
          </a:prstGeom>
          <a:noFill/>
          <a:ln>
            <a:noFill/>
          </a:ln>
        </p:spPr>
      </p:pic>
      <p:pic>
        <p:nvPicPr>
          <p:cNvPr id="166" name="Google Shape;166;p5"/>
          <p:cNvPicPr preferRelativeResize="0"/>
          <p:nvPr/>
        </p:nvPicPr>
        <p:blipFill rotWithShape="1">
          <a:blip r:embed="rId5">
            <a:alphaModFix/>
          </a:blip>
          <a:srcRect b="0" l="0" r="0" t="0"/>
          <a:stretch/>
        </p:blipFill>
        <p:spPr>
          <a:xfrm>
            <a:off x="7958501" y="3912539"/>
            <a:ext cx="1069701" cy="1826627"/>
          </a:xfrm>
          <a:prstGeom prst="rect">
            <a:avLst/>
          </a:prstGeom>
          <a:noFill/>
          <a:ln>
            <a:noFill/>
          </a:ln>
        </p:spPr>
      </p:pic>
      <p:pic>
        <p:nvPicPr>
          <p:cNvPr id="167" name="Google Shape;167;p5"/>
          <p:cNvPicPr preferRelativeResize="0"/>
          <p:nvPr/>
        </p:nvPicPr>
        <p:blipFill rotWithShape="1">
          <a:blip r:embed="rId4">
            <a:alphaModFix/>
          </a:blip>
          <a:srcRect b="0" l="0" r="0" t="0"/>
          <a:stretch/>
        </p:blipFill>
        <p:spPr>
          <a:xfrm>
            <a:off x="9675600" y="4674933"/>
            <a:ext cx="1697518" cy="2898692"/>
          </a:xfrm>
          <a:prstGeom prst="rect">
            <a:avLst/>
          </a:prstGeom>
          <a:noFill/>
          <a:ln>
            <a:noFill/>
          </a:ln>
        </p:spPr>
      </p:pic>
      <p:sp>
        <p:nvSpPr>
          <p:cNvPr id="168" name="Google Shape;168;p5"/>
          <p:cNvSpPr txBox="1"/>
          <p:nvPr/>
        </p:nvSpPr>
        <p:spPr>
          <a:xfrm>
            <a:off x="2669644" y="2359900"/>
            <a:ext cx="725652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354D9B"/>
                </a:solidFill>
                <a:latin typeface="Arial"/>
                <a:ea typeface="Arial"/>
                <a:cs typeface="Arial"/>
                <a:sym typeface="Arial"/>
              </a:rPr>
              <a:t>Background &amp; Introduction</a:t>
            </a:r>
            <a:endParaRPr b="0" i="0" sz="4000" u="none" cap="none" strike="noStrike">
              <a:solidFill>
                <a:srgbClr val="354D9B"/>
              </a:solidFill>
              <a:latin typeface="Arial"/>
              <a:ea typeface="Arial"/>
              <a:cs typeface="Arial"/>
              <a:sym typeface="Arial"/>
            </a:endParaRPr>
          </a:p>
        </p:txBody>
      </p:sp>
      <p:pic>
        <p:nvPicPr>
          <p:cNvPr id="169" name="Google Shape;169;p5"/>
          <p:cNvPicPr preferRelativeResize="0"/>
          <p:nvPr/>
        </p:nvPicPr>
        <p:blipFill rotWithShape="1">
          <a:blip r:embed="rId6">
            <a:alphaModFix/>
          </a:blip>
          <a:srcRect b="0" l="0" r="0" t="0"/>
          <a:stretch/>
        </p:blipFill>
        <p:spPr>
          <a:xfrm>
            <a:off x="1023443" y="3685549"/>
            <a:ext cx="1588557" cy="983391"/>
          </a:xfrm>
          <a:prstGeom prst="rect">
            <a:avLst/>
          </a:prstGeom>
          <a:noFill/>
          <a:ln>
            <a:noFill/>
          </a:ln>
        </p:spPr>
      </p:pic>
      <p:pic>
        <p:nvPicPr>
          <p:cNvPr id="170" name="Google Shape;170;p5"/>
          <p:cNvPicPr preferRelativeResize="0"/>
          <p:nvPr/>
        </p:nvPicPr>
        <p:blipFill rotWithShape="1">
          <a:blip r:embed="rId7">
            <a:alphaModFix/>
          </a:blip>
          <a:srcRect b="0" l="0" r="0" t="0"/>
          <a:stretch/>
        </p:blipFill>
        <p:spPr>
          <a:xfrm>
            <a:off x="2524471" y="3777396"/>
            <a:ext cx="990769" cy="613332"/>
          </a:xfrm>
          <a:prstGeom prst="rect">
            <a:avLst/>
          </a:prstGeom>
          <a:noFill/>
          <a:ln>
            <a:noFill/>
          </a:ln>
        </p:spPr>
      </p:pic>
      <p:pic>
        <p:nvPicPr>
          <p:cNvPr id="171" name="Google Shape;171;p5"/>
          <p:cNvPicPr preferRelativeResize="0"/>
          <p:nvPr/>
        </p:nvPicPr>
        <p:blipFill rotWithShape="1">
          <a:blip r:embed="rId8">
            <a:alphaModFix/>
          </a:blip>
          <a:srcRect b="0" l="0" r="0" t="0"/>
          <a:stretch/>
        </p:blipFill>
        <p:spPr>
          <a:xfrm>
            <a:off x="7158770" y="4985625"/>
            <a:ext cx="509182" cy="1484217"/>
          </a:xfrm>
          <a:prstGeom prst="rect">
            <a:avLst/>
          </a:prstGeom>
          <a:noFill/>
          <a:ln>
            <a:noFill/>
          </a:ln>
        </p:spPr>
      </p:pic>
      <p:pic>
        <p:nvPicPr>
          <p:cNvPr id="172" name="Google Shape;172;p5"/>
          <p:cNvPicPr preferRelativeResize="0"/>
          <p:nvPr/>
        </p:nvPicPr>
        <p:blipFill rotWithShape="1">
          <a:blip r:embed="rId9">
            <a:alphaModFix/>
          </a:blip>
          <a:srcRect b="0" l="0" r="0" t="0"/>
          <a:stretch/>
        </p:blipFill>
        <p:spPr>
          <a:xfrm>
            <a:off x="3895701" y="5458164"/>
            <a:ext cx="784295" cy="1028752"/>
          </a:xfrm>
          <a:prstGeom prst="rect">
            <a:avLst/>
          </a:prstGeom>
          <a:noFill/>
          <a:ln>
            <a:noFill/>
          </a:ln>
        </p:spPr>
      </p:pic>
      <p:pic>
        <p:nvPicPr>
          <p:cNvPr id="173" name="Google Shape;173;p5"/>
          <p:cNvPicPr preferRelativeResize="0"/>
          <p:nvPr/>
        </p:nvPicPr>
        <p:blipFill rotWithShape="1">
          <a:blip r:embed="rId10">
            <a:alphaModFix/>
          </a:blip>
          <a:srcRect b="0" l="0" r="0" t="0"/>
          <a:stretch/>
        </p:blipFill>
        <p:spPr>
          <a:xfrm>
            <a:off x="8260748" y="5458164"/>
            <a:ext cx="411027" cy="539140"/>
          </a:xfrm>
          <a:prstGeom prst="rect">
            <a:avLst/>
          </a:prstGeom>
          <a:noFill/>
          <a:ln>
            <a:noFill/>
          </a:ln>
        </p:spPr>
      </p:pic>
      <p:pic>
        <p:nvPicPr>
          <p:cNvPr id="174" name="Google Shape;174;p5"/>
          <p:cNvPicPr preferRelativeResize="0"/>
          <p:nvPr/>
        </p:nvPicPr>
        <p:blipFill rotWithShape="1">
          <a:blip r:embed="rId11">
            <a:alphaModFix/>
          </a:blip>
          <a:srcRect b="0" l="0" r="0" t="0"/>
          <a:stretch/>
        </p:blipFill>
        <p:spPr>
          <a:xfrm>
            <a:off x="6575423" y="5965693"/>
            <a:ext cx="509182" cy="667889"/>
          </a:xfrm>
          <a:prstGeom prst="rect">
            <a:avLst/>
          </a:prstGeom>
          <a:noFill/>
          <a:ln>
            <a:noFill/>
          </a:ln>
        </p:spPr>
      </p:pic>
      <p:pic>
        <p:nvPicPr>
          <p:cNvPr id="175" name="Google Shape;175;p5"/>
          <p:cNvPicPr preferRelativeResize="0"/>
          <p:nvPr/>
        </p:nvPicPr>
        <p:blipFill rotWithShape="1">
          <a:blip r:embed="rId8">
            <a:alphaModFix/>
          </a:blip>
          <a:srcRect b="0" l="0" r="0" t="0"/>
          <a:stretch/>
        </p:blipFill>
        <p:spPr>
          <a:xfrm>
            <a:off x="4705532" y="4594014"/>
            <a:ext cx="509182" cy="1484217"/>
          </a:xfrm>
          <a:prstGeom prst="rect">
            <a:avLst/>
          </a:prstGeom>
          <a:noFill/>
          <a:ln>
            <a:noFill/>
          </a:ln>
        </p:spPr>
      </p:pic>
      <p:pic>
        <p:nvPicPr>
          <p:cNvPr id="176" name="Google Shape;176;p5"/>
          <p:cNvPicPr preferRelativeResize="0"/>
          <p:nvPr/>
        </p:nvPicPr>
        <p:blipFill rotWithShape="1">
          <a:blip r:embed="rId12">
            <a:alphaModFix/>
          </a:blip>
          <a:srcRect b="0" l="0" r="0" t="0"/>
          <a:stretch/>
        </p:blipFill>
        <p:spPr>
          <a:xfrm flipH="1">
            <a:off x="7608309" y="5621609"/>
            <a:ext cx="517023" cy="701862"/>
          </a:xfrm>
          <a:prstGeom prst="rect">
            <a:avLst/>
          </a:prstGeom>
          <a:noFill/>
          <a:ln>
            <a:noFill/>
          </a:ln>
        </p:spPr>
      </p:pic>
      <p:sp>
        <p:nvSpPr>
          <p:cNvPr id="177" name="Google Shape;177;p5"/>
          <p:cNvSpPr txBox="1"/>
          <p:nvPr/>
        </p:nvSpPr>
        <p:spPr>
          <a:xfrm>
            <a:off x="5523993" y="1480050"/>
            <a:ext cx="1273402"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6000"/>
              <a:buFont typeface="Arial"/>
              <a:buNone/>
            </a:pPr>
            <a:r>
              <a:rPr b="0" i="0" lang="en-US" sz="6000" u="none" cap="none" strike="noStrike">
                <a:solidFill>
                  <a:srgbClr val="304086"/>
                </a:solidFill>
                <a:latin typeface="Arial"/>
                <a:ea typeface="Arial"/>
                <a:cs typeface="Arial"/>
                <a:sym typeface="Arial"/>
              </a:rPr>
              <a:t>01</a:t>
            </a:r>
            <a:endParaRPr b="0" i="0" sz="6000" u="none" cap="none" strike="noStrike">
              <a:solidFill>
                <a:srgbClr val="304086"/>
              </a:solidFill>
              <a:latin typeface="Arial"/>
              <a:ea typeface="Arial"/>
              <a:cs typeface="Arial"/>
              <a:sym typeface="Arial"/>
            </a:endParaRPr>
          </a:p>
        </p:txBody>
      </p:sp>
      <p:sp>
        <p:nvSpPr>
          <p:cNvPr id="178" name="Google Shape;178;p5"/>
          <p:cNvSpPr/>
          <p:nvPr/>
        </p:nvSpPr>
        <p:spPr>
          <a:xfrm rot="5400000">
            <a:off x="5036910" y="1931805"/>
            <a:ext cx="322893" cy="283922"/>
          </a:xfrm>
          <a:custGeom>
            <a:rect b="b" l="l" r="r" t="t"/>
            <a:pathLst>
              <a:path extrusionOk="0" h="2428472" w="2761802">
                <a:moveTo>
                  <a:pt x="0" y="2231611"/>
                </a:moveTo>
                <a:cubicBezTo>
                  <a:pt x="0" y="2217407"/>
                  <a:pt x="1439" y="2203540"/>
                  <a:pt x="4179" y="2190147"/>
                </a:cubicBezTo>
                <a:lnTo>
                  <a:pt x="8183" y="2177249"/>
                </a:lnTo>
                <a:lnTo>
                  <a:pt x="1237619" y="57529"/>
                </a:lnTo>
                <a:lnTo>
                  <a:pt x="1298967" y="16167"/>
                </a:lnTo>
                <a:cubicBezTo>
                  <a:pt x="1323581" y="5757"/>
                  <a:pt x="1350643" y="0"/>
                  <a:pt x="1379050" y="0"/>
                </a:cubicBezTo>
                <a:cubicBezTo>
                  <a:pt x="1435864" y="0"/>
                  <a:pt x="1487298" y="23028"/>
                  <a:pt x="1524530" y="60259"/>
                </a:cubicBezTo>
                <a:lnTo>
                  <a:pt x="1544630" y="90072"/>
                </a:lnTo>
                <a:lnTo>
                  <a:pt x="1549295" y="90777"/>
                </a:lnTo>
                <a:lnTo>
                  <a:pt x="2718425" y="2106521"/>
                </a:lnTo>
                <a:lnTo>
                  <a:pt x="2717112" y="2109223"/>
                </a:lnTo>
                <a:lnTo>
                  <a:pt x="2737721" y="2139791"/>
                </a:lnTo>
                <a:lnTo>
                  <a:pt x="2746907" y="2155628"/>
                </a:lnTo>
                <a:lnTo>
                  <a:pt x="2757622" y="2190146"/>
                </a:lnTo>
                <a:cubicBezTo>
                  <a:pt x="2760362" y="2203539"/>
                  <a:pt x="2761802" y="2217406"/>
                  <a:pt x="2761802" y="2231610"/>
                </a:cubicBezTo>
                <a:cubicBezTo>
                  <a:pt x="2761802" y="2316830"/>
                  <a:pt x="2709989" y="2389948"/>
                  <a:pt x="2636146" y="2421181"/>
                </a:cubicBezTo>
                <a:lnTo>
                  <a:pt x="2612656" y="2428472"/>
                </a:lnTo>
                <a:lnTo>
                  <a:pt x="149141" y="2428472"/>
                </a:lnTo>
                <a:lnTo>
                  <a:pt x="125655" y="2421182"/>
                </a:lnTo>
                <a:cubicBezTo>
                  <a:pt x="51812" y="2389949"/>
                  <a:pt x="0" y="2316831"/>
                  <a:pt x="0" y="2231611"/>
                </a:cubicBezTo>
                <a:close/>
              </a:path>
            </a:pathLst>
          </a:cu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9" name="Google Shape;179;p5"/>
          <p:cNvPicPr preferRelativeResize="0"/>
          <p:nvPr/>
        </p:nvPicPr>
        <p:blipFill rotWithShape="1">
          <a:blip r:embed="rId13">
            <a:alphaModFix/>
          </a:blip>
          <a:srcRect b="0" l="0" r="0" t="0"/>
          <a:stretch/>
        </p:blipFill>
        <p:spPr>
          <a:xfrm>
            <a:off x="166862" y="348762"/>
            <a:ext cx="2990850" cy="476250"/>
          </a:xfrm>
          <a:prstGeom prst="rect">
            <a:avLst/>
          </a:prstGeom>
          <a:noFill/>
          <a:ln>
            <a:noFill/>
          </a:ln>
        </p:spPr>
      </p:pic>
    </p:spTree>
  </p:cSld>
  <p:clrMapOvr>
    <a:masterClrMapping/>
  </p:clrMapOvr>
  <p:transition spd="slow" p14:dur="800">
    <p:circl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25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25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25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25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25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25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25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25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25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25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25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25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10710c8a51e_2_6"/>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16" name="Google Shape;516;g10710c8a51e_2_6"/>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517" name="Google Shape;517;g10710c8a51e_2_6"/>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cap="none" strike="noStrike">
                <a:solidFill>
                  <a:srgbClr val="304086"/>
                </a:solidFill>
                <a:latin typeface="Arial"/>
                <a:ea typeface="Arial"/>
                <a:cs typeface="Arial"/>
                <a:sym typeface="Arial"/>
              </a:rPr>
              <a:t>Output</a:t>
            </a:r>
            <a:endParaRPr b="0" i="0" sz="2000" cap="none" strike="noStrike">
              <a:solidFill>
                <a:srgbClr val="304086"/>
              </a:solidFill>
              <a:latin typeface="Arial"/>
              <a:ea typeface="Arial"/>
              <a:cs typeface="Arial"/>
              <a:sym typeface="Arial"/>
            </a:endParaRPr>
          </a:p>
        </p:txBody>
      </p:sp>
      <p:sp>
        <p:nvSpPr>
          <p:cNvPr id="518" name="Google Shape;518;g10710c8a51e_2_6"/>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19" name="Google Shape;519;g10710c8a51e_2_6"/>
          <p:cNvPicPr preferRelativeResize="0"/>
          <p:nvPr/>
        </p:nvPicPr>
        <p:blipFill rotWithShape="1">
          <a:blip r:embed="rId4">
            <a:alphaModFix/>
          </a:blip>
          <a:srcRect b="11008" l="0" r="0" t="0"/>
          <a:stretch/>
        </p:blipFill>
        <p:spPr>
          <a:xfrm>
            <a:off x="804125" y="2484150"/>
            <a:ext cx="10583725" cy="3315175"/>
          </a:xfrm>
          <a:prstGeom prst="rect">
            <a:avLst/>
          </a:prstGeom>
          <a:noFill/>
          <a:ln>
            <a:noFill/>
          </a:ln>
        </p:spPr>
      </p:pic>
      <p:pic>
        <p:nvPicPr>
          <p:cNvPr id="520" name="Google Shape;520;g10710c8a51e_2_6"/>
          <p:cNvPicPr preferRelativeResize="0"/>
          <p:nvPr/>
        </p:nvPicPr>
        <p:blipFill>
          <a:blip r:embed="rId5">
            <a:alphaModFix/>
          </a:blip>
          <a:stretch>
            <a:fillRect/>
          </a:stretch>
        </p:blipFill>
        <p:spPr>
          <a:xfrm>
            <a:off x="2100250" y="1383100"/>
            <a:ext cx="8382000" cy="542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13"/>
          <p:cNvPicPr preferRelativeResize="0"/>
          <p:nvPr/>
        </p:nvPicPr>
        <p:blipFill rotWithShape="1">
          <a:blip r:embed="rId3">
            <a:alphaModFix/>
          </a:blip>
          <a:srcRect b="0" l="0" r="0" t="0"/>
          <a:stretch/>
        </p:blipFill>
        <p:spPr>
          <a:xfrm>
            <a:off x="5495176" y="3010975"/>
            <a:ext cx="1163627" cy="2447189"/>
          </a:xfrm>
          <a:prstGeom prst="rect">
            <a:avLst/>
          </a:prstGeom>
          <a:noFill/>
          <a:ln>
            <a:noFill/>
          </a:ln>
        </p:spPr>
      </p:pic>
      <p:pic>
        <p:nvPicPr>
          <p:cNvPr id="526" name="Google Shape;526;p13"/>
          <p:cNvPicPr preferRelativeResize="0"/>
          <p:nvPr/>
        </p:nvPicPr>
        <p:blipFill rotWithShape="1">
          <a:blip r:embed="rId4">
            <a:alphaModFix/>
          </a:blip>
          <a:srcRect b="0" l="0" r="0" t="0"/>
          <a:stretch/>
        </p:blipFill>
        <p:spPr>
          <a:xfrm flipH="1">
            <a:off x="1147467" y="4674933"/>
            <a:ext cx="1697518" cy="2898692"/>
          </a:xfrm>
          <a:prstGeom prst="rect">
            <a:avLst/>
          </a:prstGeom>
          <a:noFill/>
          <a:ln>
            <a:noFill/>
          </a:ln>
        </p:spPr>
      </p:pic>
      <p:pic>
        <p:nvPicPr>
          <p:cNvPr id="527" name="Google Shape;527;p13"/>
          <p:cNvPicPr preferRelativeResize="0"/>
          <p:nvPr/>
        </p:nvPicPr>
        <p:blipFill rotWithShape="1">
          <a:blip r:embed="rId5">
            <a:alphaModFix/>
          </a:blip>
          <a:srcRect b="0" l="0" r="0" t="0"/>
          <a:stretch/>
        </p:blipFill>
        <p:spPr>
          <a:xfrm flipH="1">
            <a:off x="3402846" y="3910631"/>
            <a:ext cx="1069701" cy="1826627"/>
          </a:xfrm>
          <a:prstGeom prst="rect">
            <a:avLst/>
          </a:prstGeom>
          <a:noFill/>
          <a:ln>
            <a:noFill/>
          </a:ln>
        </p:spPr>
      </p:pic>
      <p:pic>
        <p:nvPicPr>
          <p:cNvPr id="528" name="Google Shape;528;p13"/>
          <p:cNvPicPr preferRelativeResize="0"/>
          <p:nvPr/>
        </p:nvPicPr>
        <p:blipFill rotWithShape="1">
          <a:blip r:embed="rId5">
            <a:alphaModFix/>
          </a:blip>
          <a:srcRect b="0" l="0" r="0" t="0"/>
          <a:stretch/>
        </p:blipFill>
        <p:spPr>
          <a:xfrm>
            <a:off x="7958501" y="3912539"/>
            <a:ext cx="1069701" cy="1826627"/>
          </a:xfrm>
          <a:prstGeom prst="rect">
            <a:avLst/>
          </a:prstGeom>
          <a:noFill/>
          <a:ln>
            <a:noFill/>
          </a:ln>
        </p:spPr>
      </p:pic>
      <p:pic>
        <p:nvPicPr>
          <p:cNvPr id="529" name="Google Shape;529;p13"/>
          <p:cNvPicPr preferRelativeResize="0"/>
          <p:nvPr/>
        </p:nvPicPr>
        <p:blipFill rotWithShape="1">
          <a:blip r:embed="rId4">
            <a:alphaModFix/>
          </a:blip>
          <a:srcRect b="0" l="0" r="0" t="0"/>
          <a:stretch/>
        </p:blipFill>
        <p:spPr>
          <a:xfrm>
            <a:off x="9675600" y="4674933"/>
            <a:ext cx="1697518" cy="2898692"/>
          </a:xfrm>
          <a:prstGeom prst="rect">
            <a:avLst/>
          </a:prstGeom>
          <a:noFill/>
          <a:ln>
            <a:noFill/>
          </a:ln>
        </p:spPr>
      </p:pic>
      <p:pic>
        <p:nvPicPr>
          <p:cNvPr id="530" name="Google Shape;530;p13"/>
          <p:cNvPicPr preferRelativeResize="0"/>
          <p:nvPr/>
        </p:nvPicPr>
        <p:blipFill rotWithShape="1">
          <a:blip r:embed="rId6">
            <a:alphaModFix/>
          </a:blip>
          <a:srcRect b="0" l="0" r="0" t="0"/>
          <a:stretch/>
        </p:blipFill>
        <p:spPr>
          <a:xfrm>
            <a:off x="1023443" y="3685549"/>
            <a:ext cx="1588557" cy="983391"/>
          </a:xfrm>
          <a:prstGeom prst="rect">
            <a:avLst/>
          </a:prstGeom>
          <a:noFill/>
          <a:ln>
            <a:noFill/>
          </a:ln>
        </p:spPr>
      </p:pic>
      <p:pic>
        <p:nvPicPr>
          <p:cNvPr id="531" name="Google Shape;531;p13"/>
          <p:cNvPicPr preferRelativeResize="0"/>
          <p:nvPr/>
        </p:nvPicPr>
        <p:blipFill rotWithShape="1">
          <a:blip r:embed="rId7">
            <a:alphaModFix/>
          </a:blip>
          <a:srcRect b="0" l="0" r="0" t="0"/>
          <a:stretch/>
        </p:blipFill>
        <p:spPr>
          <a:xfrm>
            <a:off x="2524471" y="3777396"/>
            <a:ext cx="990769" cy="613332"/>
          </a:xfrm>
          <a:prstGeom prst="rect">
            <a:avLst/>
          </a:prstGeom>
          <a:noFill/>
          <a:ln>
            <a:noFill/>
          </a:ln>
        </p:spPr>
      </p:pic>
      <p:pic>
        <p:nvPicPr>
          <p:cNvPr id="532" name="Google Shape;532;p13"/>
          <p:cNvPicPr preferRelativeResize="0"/>
          <p:nvPr/>
        </p:nvPicPr>
        <p:blipFill rotWithShape="1">
          <a:blip r:embed="rId8">
            <a:alphaModFix/>
          </a:blip>
          <a:srcRect b="0" l="0" r="0" t="0"/>
          <a:stretch/>
        </p:blipFill>
        <p:spPr>
          <a:xfrm>
            <a:off x="7158770" y="4985625"/>
            <a:ext cx="509182" cy="1484217"/>
          </a:xfrm>
          <a:prstGeom prst="rect">
            <a:avLst/>
          </a:prstGeom>
          <a:noFill/>
          <a:ln>
            <a:noFill/>
          </a:ln>
        </p:spPr>
      </p:pic>
      <p:pic>
        <p:nvPicPr>
          <p:cNvPr id="533" name="Google Shape;533;p13"/>
          <p:cNvPicPr preferRelativeResize="0"/>
          <p:nvPr/>
        </p:nvPicPr>
        <p:blipFill rotWithShape="1">
          <a:blip r:embed="rId9">
            <a:alphaModFix/>
          </a:blip>
          <a:srcRect b="0" l="0" r="0" t="0"/>
          <a:stretch/>
        </p:blipFill>
        <p:spPr>
          <a:xfrm>
            <a:off x="3895701" y="5458164"/>
            <a:ext cx="784295" cy="1028752"/>
          </a:xfrm>
          <a:prstGeom prst="rect">
            <a:avLst/>
          </a:prstGeom>
          <a:noFill/>
          <a:ln>
            <a:noFill/>
          </a:ln>
        </p:spPr>
      </p:pic>
      <p:pic>
        <p:nvPicPr>
          <p:cNvPr id="534" name="Google Shape;534;p13"/>
          <p:cNvPicPr preferRelativeResize="0"/>
          <p:nvPr/>
        </p:nvPicPr>
        <p:blipFill rotWithShape="1">
          <a:blip r:embed="rId10">
            <a:alphaModFix/>
          </a:blip>
          <a:srcRect b="0" l="0" r="0" t="0"/>
          <a:stretch/>
        </p:blipFill>
        <p:spPr>
          <a:xfrm>
            <a:off x="8260748" y="5458164"/>
            <a:ext cx="411027" cy="539140"/>
          </a:xfrm>
          <a:prstGeom prst="rect">
            <a:avLst/>
          </a:prstGeom>
          <a:noFill/>
          <a:ln>
            <a:noFill/>
          </a:ln>
        </p:spPr>
      </p:pic>
      <p:pic>
        <p:nvPicPr>
          <p:cNvPr id="535" name="Google Shape;535;p13"/>
          <p:cNvPicPr preferRelativeResize="0"/>
          <p:nvPr/>
        </p:nvPicPr>
        <p:blipFill rotWithShape="1">
          <a:blip r:embed="rId11">
            <a:alphaModFix/>
          </a:blip>
          <a:srcRect b="0" l="0" r="0" t="0"/>
          <a:stretch/>
        </p:blipFill>
        <p:spPr>
          <a:xfrm>
            <a:off x="6575423" y="5965693"/>
            <a:ext cx="509182" cy="667889"/>
          </a:xfrm>
          <a:prstGeom prst="rect">
            <a:avLst/>
          </a:prstGeom>
          <a:noFill/>
          <a:ln>
            <a:noFill/>
          </a:ln>
        </p:spPr>
      </p:pic>
      <p:pic>
        <p:nvPicPr>
          <p:cNvPr id="536" name="Google Shape;536;p13"/>
          <p:cNvPicPr preferRelativeResize="0"/>
          <p:nvPr/>
        </p:nvPicPr>
        <p:blipFill rotWithShape="1">
          <a:blip r:embed="rId8">
            <a:alphaModFix/>
          </a:blip>
          <a:srcRect b="0" l="0" r="0" t="0"/>
          <a:stretch/>
        </p:blipFill>
        <p:spPr>
          <a:xfrm>
            <a:off x="4705532" y="4594014"/>
            <a:ext cx="509182" cy="1484217"/>
          </a:xfrm>
          <a:prstGeom prst="rect">
            <a:avLst/>
          </a:prstGeom>
          <a:noFill/>
          <a:ln>
            <a:noFill/>
          </a:ln>
        </p:spPr>
      </p:pic>
      <p:pic>
        <p:nvPicPr>
          <p:cNvPr id="537" name="Google Shape;537;p13"/>
          <p:cNvPicPr preferRelativeResize="0"/>
          <p:nvPr/>
        </p:nvPicPr>
        <p:blipFill rotWithShape="1">
          <a:blip r:embed="rId12">
            <a:alphaModFix/>
          </a:blip>
          <a:srcRect b="0" l="0" r="0" t="0"/>
          <a:stretch/>
        </p:blipFill>
        <p:spPr>
          <a:xfrm flipH="1">
            <a:off x="7608309" y="5621609"/>
            <a:ext cx="517023" cy="701862"/>
          </a:xfrm>
          <a:prstGeom prst="rect">
            <a:avLst/>
          </a:prstGeom>
          <a:noFill/>
          <a:ln>
            <a:noFill/>
          </a:ln>
        </p:spPr>
      </p:pic>
      <p:grpSp>
        <p:nvGrpSpPr>
          <p:cNvPr id="538" name="Google Shape;538;p13"/>
          <p:cNvGrpSpPr/>
          <p:nvPr/>
        </p:nvGrpSpPr>
        <p:grpSpPr>
          <a:xfrm>
            <a:off x="5056396" y="1480050"/>
            <a:ext cx="1740999" cy="1015663"/>
            <a:chOff x="5056396" y="1480050"/>
            <a:chExt cx="1740999" cy="1015663"/>
          </a:xfrm>
        </p:grpSpPr>
        <p:sp>
          <p:nvSpPr>
            <p:cNvPr id="539" name="Google Shape;539;p13"/>
            <p:cNvSpPr txBox="1"/>
            <p:nvPr/>
          </p:nvSpPr>
          <p:spPr>
            <a:xfrm>
              <a:off x="5523993" y="1480050"/>
              <a:ext cx="1273402"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6000"/>
                <a:buFont typeface="Arial"/>
                <a:buNone/>
              </a:pPr>
              <a:r>
                <a:rPr b="0" i="0" lang="en-US" sz="6000" u="none" cap="none" strike="noStrike">
                  <a:solidFill>
                    <a:srgbClr val="304086"/>
                  </a:solidFill>
                  <a:latin typeface="Arial"/>
                  <a:ea typeface="Arial"/>
                  <a:cs typeface="Arial"/>
                  <a:sym typeface="Arial"/>
                </a:rPr>
                <a:t>04</a:t>
              </a:r>
              <a:endParaRPr b="0" i="0" sz="6000" u="none" cap="none" strike="noStrike">
                <a:solidFill>
                  <a:srgbClr val="304086"/>
                </a:solidFill>
                <a:latin typeface="Arial"/>
                <a:ea typeface="Arial"/>
                <a:cs typeface="Arial"/>
                <a:sym typeface="Arial"/>
              </a:endParaRPr>
            </a:p>
          </p:txBody>
        </p:sp>
        <p:sp>
          <p:nvSpPr>
            <p:cNvPr id="540" name="Google Shape;540;p13"/>
            <p:cNvSpPr/>
            <p:nvPr/>
          </p:nvSpPr>
          <p:spPr>
            <a:xfrm rot="5400000">
              <a:off x="5036910" y="1931805"/>
              <a:ext cx="322893" cy="283922"/>
            </a:xfrm>
            <a:custGeom>
              <a:rect b="b" l="l" r="r" t="t"/>
              <a:pathLst>
                <a:path extrusionOk="0" h="2428472" w="2761802">
                  <a:moveTo>
                    <a:pt x="0" y="2231611"/>
                  </a:moveTo>
                  <a:cubicBezTo>
                    <a:pt x="0" y="2217407"/>
                    <a:pt x="1439" y="2203540"/>
                    <a:pt x="4179" y="2190147"/>
                  </a:cubicBezTo>
                  <a:lnTo>
                    <a:pt x="8183" y="2177249"/>
                  </a:lnTo>
                  <a:lnTo>
                    <a:pt x="1237619" y="57529"/>
                  </a:lnTo>
                  <a:lnTo>
                    <a:pt x="1298967" y="16167"/>
                  </a:lnTo>
                  <a:cubicBezTo>
                    <a:pt x="1323581" y="5757"/>
                    <a:pt x="1350643" y="0"/>
                    <a:pt x="1379050" y="0"/>
                  </a:cubicBezTo>
                  <a:cubicBezTo>
                    <a:pt x="1435864" y="0"/>
                    <a:pt x="1487298" y="23028"/>
                    <a:pt x="1524530" y="60259"/>
                  </a:cubicBezTo>
                  <a:lnTo>
                    <a:pt x="1544630" y="90072"/>
                  </a:lnTo>
                  <a:lnTo>
                    <a:pt x="1549295" y="90777"/>
                  </a:lnTo>
                  <a:lnTo>
                    <a:pt x="2718425" y="2106521"/>
                  </a:lnTo>
                  <a:lnTo>
                    <a:pt x="2717112" y="2109223"/>
                  </a:lnTo>
                  <a:lnTo>
                    <a:pt x="2737721" y="2139791"/>
                  </a:lnTo>
                  <a:lnTo>
                    <a:pt x="2746907" y="2155628"/>
                  </a:lnTo>
                  <a:lnTo>
                    <a:pt x="2757622" y="2190146"/>
                  </a:lnTo>
                  <a:cubicBezTo>
                    <a:pt x="2760362" y="2203539"/>
                    <a:pt x="2761802" y="2217406"/>
                    <a:pt x="2761802" y="2231610"/>
                  </a:cubicBezTo>
                  <a:cubicBezTo>
                    <a:pt x="2761802" y="2316830"/>
                    <a:pt x="2709989" y="2389948"/>
                    <a:pt x="2636146" y="2421181"/>
                  </a:cubicBezTo>
                  <a:lnTo>
                    <a:pt x="2612656" y="2428472"/>
                  </a:lnTo>
                  <a:lnTo>
                    <a:pt x="149141" y="2428472"/>
                  </a:lnTo>
                  <a:lnTo>
                    <a:pt x="125655" y="2421182"/>
                  </a:lnTo>
                  <a:cubicBezTo>
                    <a:pt x="51812" y="2389949"/>
                    <a:pt x="0" y="2316831"/>
                    <a:pt x="0" y="2231611"/>
                  </a:cubicBezTo>
                  <a:close/>
                </a:path>
              </a:pathLst>
            </a:cu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541" name="Google Shape;541;p13"/>
          <p:cNvPicPr preferRelativeResize="0"/>
          <p:nvPr/>
        </p:nvPicPr>
        <p:blipFill rotWithShape="1">
          <a:blip r:embed="rId13">
            <a:alphaModFix/>
          </a:blip>
          <a:srcRect b="0" l="0" r="0" t="0"/>
          <a:stretch/>
        </p:blipFill>
        <p:spPr>
          <a:xfrm>
            <a:off x="166862" y="348762"/>
            <a:ext cx="2990850" cy="476250"/>
          </a:xfrm>
          <a:prstGeom prst="rect">
            <a:avLst/>
          </a:prstGeom>
          <a:noFill/>
          <a:ln>
            <a:noFill/>
          </a:ln>
        </p:spPr>
      </p:pic>
      <p:sp>
        <p:nvSpPr>
          <p:cNvPr id="542" name="Google Shape;542;p13"/>
          <p:cNvSpPr txBox="1"/>
          <p:nvPr/>
        </p:nvSpPr>
        <p:spPr>
          <a:xfrm>
            <a:off x="4098566" y="2495721"/>
            <a:ext cx="72747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4000"/>
              <a:buFont typeface="Arial"/>
              <a:buNone/>
            </a:pPr>
            <a:r>
              <a:rPr b="1" i="0" lang="en-US" sz="4000" u="none" cap="none" strike="noStrike">
                <a:solidFill>
                  <a:srgbClr val="354D9B"/>
                </a:solidFill>
                <a:latin typeface="Arial"/>
                <a:ea typeface="Arial"/>
                <a:cs typeface="Arial"/>
                <a:sym typeface="Arial"/>
              </a:rPr>
              <a:t> Conclusion</a:t>
            </a:r>
            <a:endParaRPr b="0" i="0" sz="4000" u="none" cap="none" strike="noStrike">
              <a:solidFill>
                <a:srgbClr val="354D9B"/>
              </a:solidFill>
              <a:latin typeface="Arial"/>
              <a:ea typeface="Arial"/>
              <a:cs typeface="Arial"/>
              <a:sym typeface="Arial"/>
            </a:endParaRPr>
          </a:p>
        </p:txBody>
      </p:sp>
    </p:spTree>
  </p:cSld>
  <p:clrMapOvr>
    <a:masterClrMapping/>
  </p:clrMapOvr>
  <p:transition spd="slow" p14:dur="800">
    <p:circl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par>
                                <p:cTn fill="hold" nodeType="withEffect" presetClass="entr" presetID="10" presetSubtype="0">
                                  <p:stCondLst>
                                    <p:cond delay="25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25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25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25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25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25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25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25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25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25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25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25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25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5"/>
          <p:cNvSpPr txBox="1"/>
          <p:nvPr/>
        </p:nvSpPr>
        <p:spPr>
          <a:xfrm>
            <a:off x="483518" y="109522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Conclusions:</a:t>
            </a:r>
            <a:endParaRPr b="0" i="0" sz="2000" u="none" cap="none" strike="noStrike">
              <a:solidFill>
                <a:srgbClr val="304086"/>
              </a:solidFill>
              <a:latin typeface="Arial"/>
              <a:ea typeface="Arial"/>
              <a:cs typeface="Arial"/>
              <a:sym typeface="Arial"/>
            </a:endParaRPr>
          </a:p>
        </p:txBody>
      </p:sp>
      <p:sp>
        <p:nvSpPr>
          <p:cNvPr id="548" name="Google Shape;548;p15"/>
          <p:cNvSpPr/>
          <p:nvPr/>
        </p:nvSpPr>
        <p:spPr>
          <a:xfrm>
            <a:off x="584059" y="149533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9" name="Google Shape;549;p15"/>
          <p:cNvSpPr txBox="1"/>
          <p:nvPr/>
        </p:nvSpPr>
        <p:spPr>
          <a:xfrm>
            <a:off x="751670" y="1919647"/>
            <a:ext cx="10044900" cy="2709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SzPts val="2000"/>
              <a:buChar char="●"/>
            </a:pPr>
            <a:r>
              <a:rPr lang="en-US" sz="2000">
                <a:solidFill>
                  <a:srgbClr val="596568"/>
                </a:solidFill>
              </a:rPr>
              <a:t>The most </a:t>
            </a:r>
            <a:r>
              <a:rPr lang="en-US" sz="2000">
                <a:solidFill>
                  <a:srgbClr val="596568"/>
                </a:solidFill>
              </a:rPr>
              <a:t>popular</a:t>
            </a:r>
            <a:r>
              <a:rPr lang="en-US" sz="2000">
                <a:solidFill>
                  <a:srgbClr val="596568"/>
                </a:solidFill>
              </a:rPr>
              <a:t> restaurant category in College Park is </a:t>
            </a:r>
            <a:r>
              <a:rPr b="1" lang="en-US" sz="2000">
                <a:solidFill>
                  <a:srgbClr val="FF9900"/>
                </a:solidFill>
              </a:rPr>
              <a:t>American food</a:t>
            </a:r>
            <a:r>
              <a:rPr lang="en-US" sz="2000">
                <a:solidFill>
                  <a:srgbClr val="596568"/>
                </a:solidFill>
              </a:rPr>
              <a:t>.</a:t>
            </a:r>
            <a:endParaRPr sz="2000">
              <a:solidFill>
                <a:srgbClr val="596568"/>
              </a:solidFill>
            </a:endParaRPr>
          </a:p>
          <a:p>
            <a:pPr indent="-355600" lvl="0" marL="457200" marR="0" rtl="0" algn="l">
              <a:lnSpc>
                <a:spcPct val="150000"/>
              </a:lnSpc>
              <a:spcBef>
                <a:spcPts val="0"/>
              </a:spcBef>
              <a:spcAft>
                <a:spcPts val="0"/>
              </a:spcAft>
              <a:buSzPts val="2000"/>
              <a:buChar char="●"/>
            </a:pPr>
            <a:r>
              <a:rPr lang="en-US" sz="2000">
                <a:solidFill>
                  <a:srgbClr val="596568"/>
                </a:solidFill>
              </a:rPr>
              <a:t>The restaurant category that has the best quality in College Park is </a:t>
            </a:r>
            <a:r>
              <a:rPr b="1" lang="en-US" sz="2000">
                <a:solidFill>
                  <a:srgbClr val="FF9900"/>
                </a:solidFill>
              </a:rPr>
              <a:t>Columbian food</a:t>
            </a:r>
            <a:r>
              <a:rPr lang="en-US" sz="2000">
                <a:solidFill>
                  <a:srgbClr val="596568"/>
                </a:solidFill>
              </a:rPr>
              <a:t>.</a:t>
            </a:r>
            <a:endParaRPr sz="2000">
              <a:solidFill>
                <a:srgbClr val="596568"/>
              </a:solidFill>
            </a:endParaRPr>
          </a:p>
          <a:p>
            <a:pPr indent="-355600" lvl="0" marL="457200" rtl="0" algn="l">
              <a:lnSpc>
                <a:spcPct val="150000"/>
              </a:lnSpc>
              <a:spcBef>
                <a:spcPts val="0"/>
              </a:spcBef>
              <a:spcAft>
                <a:spcPts val="0"/>
              </a:spcAft>
              <a:buSzPts val="2000"/>
              <a:buChar char="●"/>
            </a:pPr>
            <a:r>
              <a:rPr lang="en-US" sz="2000">
                <a:solidFill>
                  <a:srgbClr val="596568"/>
                </a:solidFill>
              </a:rPr>
              <a:t>The most popular restaurant in College Park is </a:t>
            </a:r>
            <a:r>
              <a:rPr b="1" lang="en-US" sz="2000">
                <a:solidFill>
                  <a:srgbClr val="FF9900"/>
                </a:solidFill>
              </a:rPr>
              <a:t>Milk &amp; Honey Cafe</a:t>
            </a:r>
            <a:r>
              <a:rPr lang="en-US" sz="2000">
                <a:solidFill>
                  <a:srgbClr val="596568"/>
                </a:solidFill>
              </a:rPr>
              <a:t>.</a:t>
            </a:r>
            <a:endParaRPr sz="2000">
              <a:solidFill>
                <a:srgbClr val="596568"/>
              </a:solidFill>
            </a:endParaRPr>
          </a:p>
          <a:p>
            <a:pPr indent="-355600" lvl="0" marL="457200" rtl="0" algn="l">
              <a:lnSpc>
                <a:spcPct val="150000"/>
              </a:lnSpc>
              <a:spcBef>
                <a:spcPts val="0"/>
              </a:spcBef>
              <a:spcAft>
                <a:spcPts val="0"/>
              </a:spcAft>
              <a:buSzPts val="2000"/>
              <a:buChar char="●"/>
            </a:pPr>
            <a:r>
              <a:rPr lang="en-US" sz="2000">
                <a:solidFill>
                  <a:srgbClr val="596568"/>
                </a:solidFill>
              </a:rPr>
              <a:t>The restaurant that you must go in College Park are </a:t>
            </a:r>
            <a:r>
              <a:rPr b="1" lang="en-US" sz="2000">
                <a:solidFill>
                  <a:srgbClr val="FF9900"/>
                </a:solidFill>
              </a:rPr>
              <a:t>The Spot Mini </a:t>
            </a:r>
            <a:r>
              <a:rPr lang="en-US" sz="2000">
                <a:solidFill>
                  <a:schemeClr val="dk1"/>
                </a:solidFill>
              </a:rPr>
              <a:t>and </a:t>
            </a:r>
            <a:r>
              <a:rPr b="1" lang="en-US" sz="2000">
                <a:solidFill>
                  <a:srgbClr val="FF9900"/>
                </a:solidFill>
              </a:rPr>
              <a:t>Tacos a la Madre</a:t>
            </a:r>
            <a:r>
              <a:rPr lang="en-US" sz="2000">
                <a:solidFill>
                  <a:srgbClr val="596568"/>
                </a:solidFill>
              </a:rPr>
              <a:t>.</a:t>
            </a:r>
            <a:endParaRPr sz="2000">
              <a:solidFill>
                <a:srgbClr val="596568"/>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cfce475777_0_32"/>
          <p:cNvSpPr txBox="1"/>
          <p:nvPr/>
        </p:nvSpPr>
        <p:spPr>
          <a:xfrm>
            <a:off x="483518" y="109522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lang="en-US" sz="2000">
                <a:solidFill>
                  <a:srgbClr val="304086"/>
                </a:solidFill>
              </a:rPr>
              <a:t>Future Works</a:t>
            </a:r>
            <a:r>
              <a:rPr lang="en-US" sz="2000">
                <a:solidFill>
                  <a:srgbClr val="304086"/>
                </a:solidFill>
              </a:rPr>
              <a:t>:</a:t>
            </a:r>
            <a:endParaRPr b="0" i="0" sz="2000" u="none" cap="none" strike="noStrike">
              <a:solidFill>
                <a:srgbClr val="304086"/>
              </a:solidFill>
              <a:latin typeface="Arial"/>
              <a:ea typeface="Arial"/>
              <a:cs typeface="Arial"/>
              <a:sym typeface="Arial"/>
            </a:endParaRPr>
          </a:p>
        </p:txBody>
      </p:sp>
      <p:sp>
        <p:nvSpPr>
          <p:cNvPr id="555" name="Google Shape;555;gcfce475777_0_32"/>
          <p:cNvSpPr/>
          <p:nvPr/>
        </p:nvSpPr>
        <p:spPr>
          <a:xfrm>
            <a:off x="584059" y="149533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6" name="Google Shape;556;gcfce475777_0_32"/>
          <p:cNvSpPr txBox="1"/>
          <p:nvPr/>
        </p:nvSpPr>
        <p:spPr>
          <a:xfrm>
            <a:off x="690470" y="1980872"/>
            <a:ext cx="10044900" cy="1785600"/>
          </a:xfrm>
          <a:prstGeom prst="rect">
            <a:avLst/>
          </a:prstGeom>
          <a:noFill/>
          <a:ln>
            <a:noFill/>
          </a:ln>
        </p:spPr>
        <p:txBody>
          <a:bodyPr anchorCtr="0" anchor="t" bIns="45700" lIns="91425" spcFirstLastPara="1" rIns="91425" wrap="square" tIns="45700">
            <a:spAutoFit/>
          </a:bodyPr>
          <a:lstStyle/>
          <a:p>
            <a:pPr indent="-355600" lvl="0" marL="457200" rtl="0" algn="l">
              <a:lnSpc>
                <a:spcPct val="150000"/>
              </a:lnSpc>
              <a:spcBef>
                <a:spcPts val="0"/>
              </a:spcBef>
              <a:spcAft>
                <a:spcPts val="0"/>
              </a:spcAft>
              <a:buClr>
                <a:srgbClr val="596568"/>
              </a:buClr>
              <a:buSzPts val="2000"/>
              <a:buChar char="●"/>
            </a:pPr>
            <a:r>
              <a:rPr lang="en-US" sz="2000">
                <a:solidFill>
                  <a:srgbClr val="596568"/>
                </a:solidFill>
              </a:rPr>
              <a:t>Find the most recommend dishes for top rated restaurants.</a:t>
            </a:r>
            <a:endParaRPr sz="2000">
              <a:solidFill>
                <a:srgbClr val="596568"/>
              </a:solidFill>
            </a:endParaRPr>
          </a:p>
          <a:p>
            <a:pPr indent="-355600" lvl="0" marL="457200" rtl="0" algn="l">
              <a:lnSpc>
                <a:spcPct val="150000"/>
              </a:lnSpc>
              <a:spcBef>
                <a:spcPts val="0"/>
              </a:spcBef>
              <a:spcAft>
                <a:spcPts val="0"/>
              </a:spcAft>
              <a:buClr>
                <a:srgbClr val="596568"/>
              </a:buClr>
              <a:buSzPts val="2000"/>
              <a:buChar char="●"/>
            </a:pPr>
            <a:r>
              <a:rPr lang="en-US" sz="2000">
                <a:solidFill>
                  <a:srgbClr val="596568"/>
                </a:solidFill>
              </a:rPr>
              <a:t>Find the relationship between user reviews and restaurant rates.</a:t>
            </a:r>
            <a:endParaRPr sz="2000">
              <a:solidFill>
                <a:srgbClr val="596568"/>
              </a:solidFill>
            </a:endParaRPr>
          </a:p>
          <a:p>
            <a:pPr indent="-355600" lvl="0" marL="457200" rtl="0" algn="l">
              <a:lnSpc>
                <a:spcPct val="150000"/>
              </a:lnSpc>
              <a:spcBef>
                <a:spcPts val="0"/>
              </a:spcBef>
              <a:spcAft>
                <a:spcPts val="0"/>
              </a:spcAft>
              <a:buClr>
                <a:srgbClr val="596568"/>
              </a:buClr>
              <a:buSzPts val="2000"/>
              <a:buChar char="●"/>
            </a:pPr>
            <a:r>
              <a:rPr lang="en-US" sz="2000">
                <a:solidFill>
                  <a:srgbClr val="596568"/>
                </a:solidFill>
              </a:rPr>
              <a:t>Analyze the content of reviews and provide suggestions for local restaurants to improve their services.</a:t>
            </a:r>
            <a:endParaRPr sz="2000">
              <a:solidFill>
                <a:srgbClr val="596568"/>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g105f96cbaf3_0_48"/>
          <p:cNvPicPr preferRelativeResize="0"/>
          <p:nvPr/>
        </p:nvPicPr>
        <p:blipFill rotWithShape="1">
          <a:blip r:embed="rId3">
            <a:alphaModFix/>
          </a:blip>
          <a:srcRect b="0" l="0" r="0" t="0"/>
          <a:stretch/>
        </p:blipFill>
        <p:spPr>
          <a:xfrm>
            <a:off x="5375145" y="3187147"/>
            <a:ext cx="812802" cy="1066143"/>
          </a:xfrm>
          <a:prstGeom prst="rect">
            <a:avLst/>
          </a:prstGeom>
          <a:noFill/>
          <a:ln>
            <a:noFill/>
          </a:ln>
        </p:spPr>
      </p:pic>
      <p:pic>
        <p:nvPicPr>
          <p:cNvPr id="562" name="Google Shape;562;g105f96cbaf3_0_48"/>
          <p:cNvPicPr preferRelativeResize="0"/>
          <p:nvPr/>
        </p:nvPicPr>
        <p:blipFill rotWithShape="1">
          <a:blip r:embed="rId4">
            <a:alphaModFix/>
          </a:blip>
          <a:srcRect b="0" l="0" r="0" t="0"/>
          <a:stretch/>
        </p:blipFill>
        <p:spPr>
          <a:xfrm>
            <a:off x="5606435" y="2284691"/>
            <a:ext cx="944032" cy="584400"/>
          </a:xfrm>
          <a:prstGeom prst="rect">
            <a:avLst/>
          </a:prstGeom>
          <a:noFill/>
          <a:ln>
            <a:noFill/>
          </a:ln>
        </p:spPr>
      </p:pic>
      <p:pic>
        <p:nvPicPr>
          <p:cNvPr id="563" name="Google Shape;563;g105f96cbaf3_0_48"/>
          <p:cNvPicPr preferRelativeResize="0"/>
          <p:nvPr/>
        </p:nvPicPr>
        <p:blipFill rotWithShape="1">
          <a:blip r:embed="rId5">
            <a:alphaModFix/>
          </a:blip>
          <a:srcRect b="0" l="0" r="0" t="0"/>
          <a:stretch/>
        </p:blipFill>
        <p:spPr>
          <a:xfrm>
            <a:off x="1662287" y="2189541"/>
            <a:ext cx="1244600" cy="774700"/>
          </a:xfrm>
          <a:prstGeom prst="rect">
            <a:avLst/>
          </a:prstGeom>
          <a:noFill/>
          <a:ln>
            <a:noFill/>
          </a:ln>
        </p:spPr>
      </p:pic>
      <p:pic>
        <p:nvPicPr>
          <p:cNvPr id="564" name="Google Shape;564;g105f96cbaf3_0_48"/>
          <p:cNvPicPr preferRelativeResize="0"/>
          <p:nvPr/>
        </p:nvPicPr>
        <p:blipFill rotWithShape="1">
          <a:blip r:embed="rId6">
            <a:alphaModFix/>
          </a:blip>
          <a:srcRect b="0" l="0" r="0" t="0"/>
          <a:stretch/>
        </p:blipFill>
        <p:spPr>
          <a:xfrm>
            <a:off x="6339913" y="2494719"/>
            <a:ext cx="1066800" cy="1066800"/>
          </a:xfrm>
          <a:prstGeom prst="rect">
            <a:avLst/>
          </a:prstGeom>
          <a:noFill/>
          <a:ln>
            <a:noFill/>
          </a:ln>
        </p:spPr>
      </p:pic>
      <p:pic>
        <p:nvPicPr>
          <p:cNvPr id="565" name="Google Shape;565;g105f96cbaf3_0_48"/>
          <p:cNvPicPr preferRelativeResize="0"/>
          <p:nvPr/>
        </p:nvPicPr>
        <p:blipFill rotWithShape="1">
          <a:blip r:embed="rId7">
            <a:alphaModFix/>
          </a:blip>
          <a:srcRect b="0" l="0" r="0" t="0"/>
          <a:stretch/>
        </p:blipFill>
        <p:spPr>
          <a:xfrm>
            <a:off x="813244" y="4837492"/>
            <a:ext cx="685800" cy="615950"/>
          </a:xfrm>
          <a:prstGeom prst="rect">
            <a:avLst/>
          </a:prstGeom>
          <a:noFill/>
          <a:ln>
            <a:noFill/>
          </a:ln>
        </p:spPr>
      </p:pic>
      <p:pic>
        <p:nvPicPr>
          <p:cNvPr id="566" name="Google Shape;566;g105f96cbaf3_0_48"/>
          <p:cNvPicPr preferRelativeResize="0"/>
          <p:nvPr/>
        </p:nvPicPr>
        <p:blipFill rotWithShape="1">
          <a:blip r:embed="rId8">
            <a:alphaModFix/>
          </a:blip>
          <a:srcRect b="0" l="0" r="0" t="0"/>
          <a:stretch/>
        </p:blipFill>
        <p:spPr>
          <a:xfrm>
            <a:off x="268732" y="2224922"/>
            <a:ext cx="1588557" cy="983391"/>
          </a:xfrm>
          <a:prstGeom prst="rect">
            <a:avLst/>
          </a:prstGeom>
          <a:noFill/>
          <a:ln>
            <a:noFill/>
          </a:ln>
        </p:spPr>
      </p:pic>
      <p:sp>
        <p:nvSpPr>
          <p:cNvPr id="567" name="Google Shape;567;g105f96cbaf3_0_48"/>
          <p:cNvSpPr txBox="1"/>
          <p:nvPr/>
        </p:nvSpPr>
        <p:spPr>
          <a:xfrm>
            <a:off x="8329460" y="2921091"/>
            <a:ext cx="3397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304086"/>
                </a:solidFill>
                <a:latin typeface="Arial"/>
                <a:ea typeface="Arial"/>
                <a:cs typeface="Arial"/>
                <a:sym typeface="Arial"/>
              </a:rPr>
              <a:t>THANKS</a:t>
            </a:r>
            <a:endParaRPr b="0" i="0" sz="1400" u="none" cap="none" strike="noStrike">
              <a:solidFill>
                <a:srgbClr val="000000"/>
              </a:solidFill>
              <a:latin typeface="Arial"/>
              <a:ea typeface="Arial"/>
              <a:cs typeface="Arial"/>
              <a:sym typeface="Arial"/>
            </a:endParaRPr>
          </a:p>
        </p:txBody>
      </p:sp>
      <p:pic>
        <p:nvPicPr>
          <p:cNvPr id="568" name="Google Shape;568;g105f96cbaf3_0_48"/>
          <p:cNvPicPr preferRelativeResize="0"/>
          <p:nvPr/>
        </p:nvPicPr>
        <p:blipFill rotWithShape="1">
          <a:blip r:embed="rId9">
            <a:alphaModFix/>
          </a:blip>
          <a:srcRect b="0" l="0" r="0" t="0"/>
          <a:stretch/>
        </p:blipFill>
        <p:spPr>
          <a:xfrm>
            <a:off x="6232588" y="3873708"/>
            <a:ext cx="1281451" cy="2694982"/>
          </a:xfrm>
          <a:prstGeom prst="rect">
            <a:avLst/>
          </a:prstGeom>
          <a:noFill/>
          <a:ln>
            <a:noFill/>
          </a:ln>
        </p:spPr>
      </p:pic>
      <p:pic>
        <p:nvPicPr>
          <p:cNvPr id="569" name="Google Shape;569;g105f96cbaf3_0_48"/>
          <p:cNvPicPr preferRelativeResize="0"/>
          <p:nvPr/>
        </p:nvPicPr>
        <p:blipFill rotWithShape="1">
          <a:blip r:embed="rId10">
            <a:alphaModFix/>
          </a:blip>
          <a:srcRect b="0" l="0" r="0" t="0"/>
          <a:stretch/>
        </p:blipFill>
        <p:spPr>
          <a:xfrm>
            <a:off x="1588665" y="4427361"/>
            <a:ext cx="271774" cy="356483"/>
          </a:xfrm>
          <a:prstGeom prst="rect">
            <a:avLst/>
          </a:prstGeom>
          <a:noFill/>
          <a:ln>
            <a:noFill/>
          </a:ln>
        </p:spPr>
      </p:pic>
      <p:pic>
        <p:nvPicPr>
          <p:cNvPr id="570" name="Google Shape;570;g105f96cbaf3_0_48"/>
          <p:cNvPicPr preferRelativeResize="0"/>
          <p:nvPr/>
        </p:nvPicPr>
        <p:blipFill rotWithShape="1">
          <a:blip r:embed="rId11">
            <a:alphaModFix/>
          </a:blip>
          <a:srcRect b="0" l="0" r="0" t="0"/>
          <a:stretch/>
        </p:blipFill>
        <p:spPr>
          <a:xfrm>
            <a:off x="942464" y="3325522"/>
            <a:ext cx="1054139" cy="1800055"/>
          </a:xfrm>
          <a:prstGeom prst="rect">
            <a:avLst/>
          </a:prstGeom>
          <a:noFill/>
          <a:ln>
            <a:noFill/>
          </a:ln>
        </p:spPr>
      </p:pic>
      <p:pic>
        <p:nvPicPr>
          <p:cNvPr id="571" name="Google Shape;571;g105f96cbaf3_0_48"/>
          <p:cNvPicPr preferRelativeResize="0"/>
          <p:nvPr/>
        </p:nvPicPr>
        <p:blipFill rotWithShape="1">
          <a:blip r:embed="rId12">
            <a:alphaModFix/>
          </a:blip>
          <a:srcRect b="0" l="0" r="0" t="0"/>
          <a:stretch/>
        </p:blipFill>
        <p:spPr>
          <a:xfrm>
            <a:off x="3053053" y="4783844"/>
            <a:ext cx="822557" cy="1116626"/>
          </a:xfrm>
          <a:prstGeom prst="rect">
            <a:avLst/>
          </a:prstGeom>
          <a:noFill/>
          <a:ln>
            <a:noFill/>
          </a:ln>
        </p:spPr>
      </p:pic>
      <p:pic>
        <p:nvPicPr>
          <p:cNvPr id="572" name="Google Shape;572;g105f96cbaf3_0_48"/>
          <p:cNvPicPr preferRelativeResize="0"/>
          <p:nvPr/>
        </p:nvPicPr>
        <p:blipFill rotWithShape="1">
          <a:blip r:embed="rId13">
            <a:alphaModFix/>
          </a:blip>
          <a:srcRect b="0" l="0" r="0" t="0"/>
          <a:stretch/>
        </p:blipFill>
        <p:spPr>
          <a:xfrm>
            <a:off x="4932061" y="4172472"/>
            <a:ext cx="1196891" cy="1800054"/>
          </a:xfrm>
          <a:prstGeom prst="rect">
            <a:avLst/>
          </a:prstGeom>
          <a:noFill/>
          <a:ln>
            <a:noFill/>
          </a:ln>
        </p:spPr>
      </p:pic>
      <p:pic>
        <p:nvPicPr>
          <p:cNvPr id="573" name="Google Shape;573;g105f96cbaf3_0_48"/>
          <p:cNvPicPr preferRelativeResize="0"/>
          <p:nvPr/>
        </p:nvPicPr>
        <p:blipFill rotWithShape="1">
          <a:blip r:embed="rId14">
            <a:alphaModFix/>
          </a:blip>
          <a:srcRect b="0" l="0" r="0" t="0"/>
          <a:stretch/>
        </p:blipFill>
        <p:spPr>
          <a:xfrm>
            <a:off x="1051152" y="4837491"/>
            <a:ext cx="209983" cy="275432"/>
          </a:xfrm>
          <a:prstGeom prst="rect">
            <a:avLst/>
          </a:prstGeom>
          <a:noFill/>
          <a:ln>
            <a:noFill/>
          </a:ln>
        </p:spPr>
      </p:pic>
      <p:pic>
        <p:nvPicPr>
          <p:cNvPr id="574" name="Google Shape;574;g105f96cbaf3_0_48"/>
          <p:cNvPicPr preferRelativeResize="0"/>
          <p:nvPr/>
        </p:nvPicPr>
        <p:blipFill rotWithShape="1">
          <a:blip r:embed="rId15">
            <a:alphaModFix/>
          </a:blip>
          <a:srcRect b="0" l="0" r="0" t="0"/>
          <a:stretch/>
        </p:blipFill>
        <p:spPr>
          <a:xfrm>
            <a:off x="488136" y="5084473"/>
            <a:ext cx="509182" cy="1484217"/>
          </a:xfrm>
          <a:prstGeom prst="rect">
            <a:avLst/>
          </a:prstGeom>
          <a:noFill/>
          <a:ln>
            <a:noFill/>
          </a:ln>
        </p:spPr>
      </p:pic>
      <p:pic>
        <p:nvPicPr>
          <p:cNvPr id="575" name="Google Shape;575;g105f96cbaf3_0_48"/>
          <p:cNvPicPr preferRelativeResize="0"/>
          <p:nvPr/>
        </p:nvPicPr>
        <p:blipFill rotWithShape="1">
          <a:blip r:embed="rId16">
            <a:alphaModFix/>
          </a:blip>
          <a:srcRect b="0" l="0" r="0" t="0"/>
          <a:stretch/>
        </p:blipFill>
        <p:spPr>
          <a:xfrm>
            <a:off x="166862" y="348762"/>
            <a:ext cx="2990850" cy="47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2" presetSubtype="2">
                                  <p:stCondLst>
                                    <p:cond delay="75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6"/>
          <p:cNvSpPr txBox="1"/>
          <p:nvPr/>
        </p:nvSpPr>
        <p:spPr>
          <a:xfrm>
            <a:off x="1359006" y="1317355"/>
            <a:ext cx="4024567"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304086"/>
                </a:solidFill>
                <a:latin typeface="Arial"/>
                <a:ea typeface="Arial"/>
                <a:cs typeface="Arial"/>
                <a:sym typeface="Arial"/>
              </a:rPr>
              <a:t>Who our </a:t>
            </a:r>
            <a:r>
              <a:rPr lang="en-US" sz="2400">
                <a:solidFill>
                  <a:srgbClr val="304086"/>
                </a:solidFill>
              </a:rPr>
              <a:t>u</a:t>
            </a:r>
            <a:r>
              <a:rPr b="0" i="0" lang="en-US" sz="2400" u="none" cap="none" strike="noStrike">
                <a:solidFill>
                  <a:srgbClr val="304086"/>
                </a:solidFill>
                <a:latin typeface="Arial"/>
                <a:ea typeface="Arial"/>
                <a:cs typeface="Arial"/>
                <a:sym typeface="Arial"/>
              </a:rPr>
              <a:t>sers Are?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04086"/>
              </a:solidFill>
              <a:latin typeface="Arial"/>
              <a:ea typeface="Arial"/>
              <a:cs typeface="Arial"/>
              <a:sym typeface="Arial"/>
            </a:endParaRPr>
          </a:p>
        </p:txBody>
      </p:sp>
      <p:sp>
        <p:nvSpPr>
          <p:cNvPr id="185" name="Google Shape;185;p6"/>
          <p:cNvSpPr txBox="1"/>
          <p:nvPr/>
        </p:nvSpPr>
        <p:spPr>
          <a:xfrm>
            <a:off x="1360591" y="2991590"/>
            <a:ext cx="6550200" cy="46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304086"/>
                </a:solidFill>
                <a:latin typeface="Arial"/>
                <a:ea typeface="Arial"/>
                <a:cs typeface="Arial"/>
                <a:sym typeface="Arial"/>
              </a:rPr>
              <a:t>What sources it includes?</a:t>
            </a:r>
            <a:endParaRPr b="0" i="0" sz="1400" u="none" cap="none" strike="noStrike">
              <a:solidFill>
                <a:srgbClr val="000000"/>
              </a:solidFill>
              <a:latin typeface="Arial"/>
              <a:ea typeface="Arial"/>
              <a:cs typeface="Arial"/>
              <a:sym typeface="Arial"/>
            </a:endParaRPr>
          </a:p>
        </p:txBody>
      </p:sp>
      <p:sp>
        <p:nvSpPr>
          <p:cNvPr id="186" name="Google Shape;186;p6"/>
          <p:cNvSpPr/>
          <p:nvPr/>
        </p:nvSpPr>
        <p:spPr>
          <a:xfrm rot="5400000">
            <a:off x="1055599" y="1429446"/>
            <a:ext cx="322893" cy="283922"/>
          </a:xfrm>
          <a:custGeom>
            <a:rect b="b" l="l" r="r" t="t"/>
            <a:pathLst>
              <a:path extrusionOk="0" h="2428472" w="2761802">
                <a:moveTo>
                  <a:pt x="0" y="2231611"/>
                </a:moveTo>
                <a:cubicBezTo>
                  <a:pt x="0" y="2217407"/>
                  <a:pt x="1439" y="2203540"/>
                  <a:pt x="4179" y="2190147"/>
                </a:cubicBezTo>
                <a:lnTo>
                  <a:pt x="8183" y="2177249"/>
                </a:lnTo>
                <a:lnTo>
                  <a:pt x="1237619" y="57529"/>
                </a:lnTo>
                <a:lnTo>
                  <a:pt x="1298967" y="16167"/>
                </a:lnTo>
                <a:cubicBezTo>
                  <a:pt x="1323581" y="5757"/>
                  <a:pt x="1350643" y="0"/>
                  <a:pt x="1379050" y="0"/>
                </a:cubicBezTo>
                <a:cubicBezTo>
                  <a:pt x="1435864" y="0"/>
                  <a:pt x="1487298" y="23028"/>
                  <a:pt x="1524530" y="60259"/>
                </a:cubicBezTo>
                <a:lnTo>
                  <a:pt x="1544630" y="90072"/>
                </a:lnTo>
                <a:lnTo>
                  <a:pt x="1549295" y="90777"/>
                </a:lnTo>
                <a:lnTo>
                  <a:pt x="2718425" y="2106521"/>
                </a:lnTo>
                <a:lnTo>
                  <a:pt x="2717112" y="2109223"/>
                </a:lnTo>
                <a:lnTo>
                  <a:pt x="2737721" y="2139791"/>
                </a:lnTo>
                <a:lnTo>
                  <a:pt x="2746907" y="2155628"/>
                </a:lnTo>
                <a:lnTo>
                  <a:pt x="2757622" y="2190146"/>
                </a:lnTo>
                <a:cubicBezTo>
                  <a:pt x="2760362" y="2203539"/>
                  <a:pt x="2761802" y="2217406"/>
                  <a:pt x="2761802" y="2231610"/>
                </a:cubicBezTo>
                <a:cubicBezTo>
                  <a:pt x="2761802" y="2316830"/>
                  <a:pt x="2709989" y="2389948"/>
                  <a:pt x="2636146" y="2421181"/>
                </a:cubicBezTo>
                <a:lnTo>
                  <a:pt x="2612656" y="2428472"/>
                </a:lnTo>
                <a:lnTo>
                  <a:pt x="149141" y="2428472"/>
                </a:lnTo>
                <a:lnTo>
                  <a:pt x="125655" y="2421182"/>
                </a:lnTo>
                <a:cubicBezTo>
                  <a:pt x="51812" y="2389949"/>
                  <a:pt x="0" y="2316831"/>
                  <a:pt x="0" y="2231611"/>
                </a:cubicBezTo>
                <a:close/>
              </a:path>
            </a:pathLst>
          </a:cu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7" name="Google Shape;187;p6"/>
          <p:cNvSpPr/>
          <p:nvPr/>
        </p:nvSpPr>
        <p:spPr>
          <a:xfrm rot="5400000">
            <a:off x="1055662" y="3080559"/>
            <a:ext cx="324512" cy="285345"/>
          </a:xfrm>
          <a:custGeom>
            <a:rect b="b" l="l" r="r" t="t"/>
            <a:pathLst>
              <a:path extrusionOk="0" h="2428472" w="2761802">
                <a:moveTo>
                  <a:pt x="0" y="2231611"/>
                </a:moveTo>
                <a:cubicBezTo>
                  <a:pt x="0" y="2217407"/>
                  <a:pt x="1439" y="2203540"/>
                  <a:pt x="4179" y="2190147"/>
                </a:cubicBezTo>
                <a:lnTo>
                  <a:pt x="8183" y="2177249"/>
                </a:lnTo>
                <a:lnTo>
                  <a:pt x="1237619" y="57529"/>
                </a:lnTo>
                <a:lnTo>
                  <a:pt x="1298967" y="16167"/>
                </a:lnTo>
                <a:cubicBezTo>
                  <a:pt x="1323581" y="5757"/>
                  <a:pt x="1350643" y="0"/>
                  <a:pt x="1379050" y="0"/>
                </a:cubicBezTo>
                <a:cubicBezTo>
                  <a:pt x="1435864" y="0"/>
                  <a:pt x="1487298" y="23028"/>
                  <a:pt x="1524530" y="60259"/>
                </a:cubicBezTo>
                <a:lnTo>
                  <a:pt x="1544630" y="90072"/>
                </a:lnTo>
                <a:lnTo>
                  <a:pt x="1549295" y="90777"/>
                </a:lnTo>
                <a:lnTo>
                  <a:pt x="2718425" y="2106521"/>
                </a:lnTo>
                <a:lnTo>
                  <a:pt x="2717112" y="2109223"/>
                </a:lnTo>
                <a:lnTo>
                  <a:pt x="2737721" y="2139791"/>
                </a:lnTo>
                <a:lnTo>
                  <a:pt x="2746907" y="2155628"/>
                </a:lnTo>
                <a:lnTo>
                  <a:pt x="2757622" y="2190146"/>
                </a:lnTo>
                <a:cubicBezTo>
                  <a:pt x="2760362" y="2203539"/>
                  <a:pt x="2761802" y="2217406"/>
                  <a:pt x="2761802" y="2231610"/>
                </a:cubicBezTo>
                <a:cubicBezTo>
                  <a:pt x="2761802" y="2316830"/>
                  <a:pt x="2709989" y="2389948"/>
                  <a:pt x="2636146" y="2421181"/>
                </a:cubicBezTo>
                <a:lnTo>
                  <a:pt x="2612656" y="2428472"/>
                </a:lnTo>
                <a:lnTo>
                  <a:pt x="149141" y="2428472"/>
                </a:lnTo>
                <a:lnTo>
                  <a:pt x="125655" y="2421182"/>
                </a:lnTo>
                <a:cubicBezTo>
                  <a:pt x="51812" y="2389949"/>
                  <a:pt x="0" y="2316831"/>
                  <a:pt x="0" y="2231611"/>
                </a:cubicBezTo>
                <a:close/>
              </a:path>
            </a:pathLst>
          </a:cu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8" name="Google Shape;188;p6"/>
          <p:cNvSpPr txBox="1"/>
          <p:nvPr/>
        </p:nvSpPr>
        <p:spPr>
          <a:xfrm>
            <a:off x="1229295" y="1882897"/>
            <a:ext cx="100449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rgbClr val="596568"/>
                </a:solidFill>
                <a:latin typeface="Arial"/>
                <a:ea typeface="Arial"/>
                <a:cs typeface="Arial"/>
                <a:sym typeface="Arial"/>
              </a:rPr>
              <a:t>Our project aims to helping foodie in College Park to find the highest rated restaurants from different categories, and recommend a top dish for each top restaurant in its field. </a:t>
            </a:r>
            <a:endParaRPr b="0" i="0" sz="1400" u="none" cap="none" strike="noStrike">
              <a:solidFill>
                <a:srgbClr val="000000"/>
              </a:solidFill>
              <a:latin typeface="Arial"/>
              <a:ea typeface="Arial"/>
              <a:cs typeface="Arial"/>
              <a:sym typeface="Arial"/>
            </a:endParaRPr>
          </a:p>
        </p:txBody>
      </p:sp>
      <p:pic>
        <p:nvPicPr>
          <p:cNvPr id="189" name="Google Shape;189;p6"/>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190" name="Google Shape;190;p6"/>
          <p:cNvSpPr txBox="1"/>
          <p:nvPr/>
        </p:nvSpPr>
        <p:spPr>
          <a:xfrm>
            <a:off x="1073496" y="3702530"/>
            <a:ext cx="100449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rgbClr val="596568"/>
                </a:solidFill>
                <a:latin typeface="Arial"/>
                <a:ea typeface="Arial"/>
                <a:cs typeface="Arial"/>
                <a:sym typeface="Arial"/>
              </a:rPr>
              <a:t>We use data from 5 most famous review platform: Google Review, Yelp, TripAdvisor, Grubhub and Zomato. </a:t>
            </a:r>
            <a:endParaRPr b="0" i="0" sz="1400" u="none" cap="none" strike="noStrike">
              <a:solidFill>
                <a:srgbClr val="000000"/>
              </a:solidFill>
              <a:latin typeface="Arial"/>
              <a:ea typeface="Arial"/>
              <a:cs typeface="Arial"/>
              <a:sym typeface="Arial"/>
            </a:endParaRPr>
          </a:p>
        </p:txBody>
      </p:sp>
      <p:pic>
        <p:nvPicPr>
          <p:cNvPr id="191" name="Google Shape;191;p6"/>
          <p:cNvPicPr preferRelativeResize="0"/>
          <p:nvPr/>
        </p:nvPicPr>
        <p:blipFill>
          <a:blip r:embed="rId4">
            <a:alphaModFix/>
          </a:blip>
          <a:stretch>
            <a:fillRect/>
          </a:stretch>
        </p:blipFill>
        <p:spPr>
          <a:xfrm>
            <a:off x="507374" y="4881481"/>
            <a:ext cx="2132551" cy="1027269"/>
          </a:xfrm>
          <a:prstGeom prst="rect">
            <a:avLst/>
          </a:prstGeom>
          <a:noFill/>
          <a:ln>
            <a:noFill/>
          </a:ln>
        </p:spPr>
      </p:pic>
      <p:pic>
        <p:nvPicPr>
          <p:cNvPr id="192" name="Google Shape;192;p6"/>
          <p:cNvPicPr preferRelativeResize="0"/>
          <p:nvPr/>
        </p:nvPicPr>
        <p:blipFill>
          <a:blip r:embed="rId5">
            <a:alphaModFix/>
          </a:blip>
          <a:stretch>
            <a:fillRect/>
          </a:stretch>
        </p:blipFill>
        <p:spPr>
          <a:xfrm>
            <a:off x="2959737" y="4974425"/>
            <a:ext cx="2132538" cy="861900"/>
          </a:xfrm>
          <a:prstGeom prst="rect">
            <a:avLst/>
          </a:prstGeom>
          <a:noFill/>
          <a:ln>
            <a:noFill/>
          </a:ln>
        </p:spPr>
      </p:pic>
      <p:pic>
        <p:nvPicPr>
          <p:cNvPr id="193" name="Google Shape;193;p6"/>
          <p:cNvPicPr preferRelativeResize="0"/>
          <p:nvPr/>
        </p:nvPicPr>
        <p:blipFill>
          <a:blip r:embed="rId6">
            <a:alphaModFix/>
          </a:blip>
          <a:stretch>
            <a:fillRect/>
          </a:stretch>
        </p:blipFill>
        <p:spPr>
          <a:xfrm>
            <a:off x="5412075" y="4813650"/>
            <a:ext cx="1759175" cy="1183450"/>
          </a:xfrm>
          <a:prstGeom prst="rect">
            <a:avLst/>
          </a:prstGeom>
          <a:noFill/>
          <a:ln>
            <a:noFill/>
          </a:ln>
        </p:spPr>
      </p:pic>
      <p:pic>
        <p:nvPicPr>
          <p:cNvPr id="194" name="Google Shape;194;p6"/>
          <p:cNvPicPr preferRelativeResize="0"/>
          <p:nvPr/>
        </p:nvPicPr>
        <p:blipFill>
          <a:blip r:embed="rId7">
            <a:alphaModFix/>
          </a:blip>
          <a:stretch>
            <a:fillRect/>
          </a:stretch>
        </p:blipFill>
        <p:spPr>
          <a:xfrm>
            <a:off x="7332727" y="4813662"/>
            <a:ext cx="1759176" cy="1172788"/>
          </a:xfrm>
          <a:prstGeom prst="rect">
            <a:avLst/>
          </a:prstGeom>
          <a:noFill/>
          <a:ln>
            <a:noFill/>
          </a:ln>
        </p:spPr>
      </p:pic>
      <p:pic>
        <p:nvPicPr>
          <p:cNvPr id="195" name="Google Shape;195;p6"/>
          <p:cNvPicPr preferRelativeResize="0"/>
          <p:nvPr/>
        </p:nvPicPr>
        <p:blipFill>
          <a:blip r:embed="rId8">
            <a:alphaModFix/>
          </a:blip>
          <a:stretch>
            <a:fillRect/>
          </a:stretch>
        </p:blipFill>
        <p:spPr>
          <a:xfrm>
            <a:off x="9434822" y="4808703"/>
            <a:ext cx="2084979" cy="1172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500"/>
                                        <p:tgtEl>
                                          <p:spTgt spid="1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p:nvPr/>
        </p:nvSpPr>
        <p:spPr>
          <a:xfrm>
            <a:off x="-2971799" y="-101600"/>
            <a:ext cx="8394700" cy="7823200"/>
          </a:xfrm>
          <a:prstGeom prst="parallelogram">
            <a:avLst>
              <a:gd fmla="val 25000" name="adj"/>
            </a:avLst>
          </a:prstGeom>
          <a:gradFill>
            <a:gsLst>
              <a:gs pos="0">
                <a:srgbClr val="8BA2F0"/>
              </a:gs>
              <a:gs pos="100000">
                <a:srgbClr val="AACBFE"/>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 name="Google Shape;201;p7"/>
          <p:cNvSpPr/>
          <p:nvPr/>
        </p:nvSpPr>
        <p:spPr>
          <a:xfrm>
            <a:off x="6041033" y="1840613"/>
            <a:ext cx="766467" cy="6827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2" name="Google Shape;202;p7"/>
          <p:cNvSpPr txBox="1"/>
          <p:nvPr/>
        </p:nvSpPr>
        <p:spPr>
          <a:xfrm>
            <a:off x="5887436" y="2175873"/>
            <a:ext cx="5919176" cy="18819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rgbClr val="596568"/>
                </a:solidFill>
                <a:latin typeface="Arial"/>
                <a:ea typeface="Arial"/>
                <a:cs typeface="Arial"/>
                <a:sym typeface="Arial"/>
              </a:rPr>
              <a:t>We built a database for the restaurants in College Park to track each restaurant to analyze what kind of restaurants attract more customers’ reviews and higher ratings. </a:t>
            </a:r>
            <a:endParaRPr b="0" i="0" sz="1400" u="none" cap="none" strike="noStrike">
              <a:solidFill>
                <a:srgbClr val="000000"/>
              </a:solidFill>
              <a:latin typeface="Arial"/>
              <a:ea typeface="Arial"/>
              <a:cs typeface="Arial"/>
              <a:sym typeface="Arial"/>
            </a:endParaRPr>
          </a:p>
        </p:txBody>
      </p:sp>
      <p:sp>
        <p:nvSpPr>
          <p:cNvPr id="203" name="Google Shape;203;p7"/>
          <p:cNvSpPr txBox="1"/>
          <p:nvPr/>
        </p:nvSpPr>
        <p:spPr>
          <a:xfrm>
            <a:off x="5941114" y="1307440"/>
            <a:ext cx="4024567"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304086"/>
                </a:solidFill>
                <a:latin typeface="Arial"/>
                <a:ea typeface="Arial"/>
                <a:cs typeface="Arial"/>
                <a:sym typeface="Arial"/>
              </a:rPr>
              <a:t>1.Project Processes</a:t>
            </a:r>
            <a:endParaRPr b="0" i="0" sz="2400" u="none" cap="none" strike="noStrike">
              <a:solidFill>
                <a:srgbClr val="304086"/>
              </a:solidFill>
              <a:latin typeface="Arial"/>
              <a:ea typeface="Arial"/>
              <a:cs typeface="Arial"/>
              <a:sym typeface="Arial"/>
            </a:endParaRPr>
          </a:p>
        </p:txBody>
      </p:sp>
      <p:grpSp>
        <p:nvGrpSpPr>
          <p:cNvPr id="204" name="Google Shape;204;p7"/>
          <p:cNvGrpSpPr/>
          <p:nvPr/>
        </p:nvGrpSpPr>
        <p:grpSpPr>
          <a:xfrm>
            <a:off x="1545414" y="1589160"/>
            <a:ext cx="3957438" cy="4126415"/>
            <a:chOff x="1322945" y="1892542"/>
            <a:chExt cx="3797521" cy="3959670"/>
          </a:xfrm>
        </p:grpSpPr>
        <p:grpSp>
          <p:nvGrpSpPr>
            <p:cNvPr id="205" name="Google Shape;205;p7"/>
            <p:cNvGrpSpPr/>
            <p:nvPr/>
          </p:nvGrpSpPr>
          <p:grpSpPr>
            <a:xfrm>
              <a:off x="1361311" y="1892542"/>
              <a:ext cx="3759155" cy="3851312"/>
              <a:chOff x="1247011" y="2059510"/>
              <a:chExt cx="3280974" cy="3361408"/>
            </a:xfrm>
          </p:grpSpPr>
          <p:grpSp>
            <p:nvGrpSpPr>
              <p:cNvPr id="206" name="Google Shape;206;p7"/>
              <p:cNvGrpSpPr/>
              <p:nvPr/>
            </p:nvGrpSpPr>
            <p:grpSpPr>
              <a:xfrm>
                <a:off x="1247011" y="2059510"/>
                <a:ext cx="3280974" cy="3361408"/>
                <a:chOff x="1361311" y="2110310"/>
                <a:chExt cx="3280974" cy="3361408"/>
              </a:xfrm>
            </p:grpSpPr>
            <p:sp>
              <p:nvSpPr>
                <p:cNvPr id="207" name="Google Shape;207;p7"/>
                <p:cNvSpPr/>
                <p:nvPr/>
              </p:nvSpPr>
              <p:spPr>
                <a:xfrm>
                  <a:off x="2443263" y="2748065"/>
                  <a:ext cx="518812" cy="2125895"/>
                </a:xfrm>
                <a:custGeom>
                  <a:rect b="b" l="l" r="r" t="t"/>
                  <a:pathLst>
                    <a:path extrusionOk="0" h="30934" w="7549">
                      <a:moveTo>
                        <a:pt x="1" y="1"/>
                      </a:moveTo>
                      <a:lnTo>
                        <a:pt x="1" y="28081"/>
                      </a:lnTo>
                      <a:lnTo>
                        <a:pt x="7549" y="30934"/>
                      </a:lnTo>
                      <a:lnTo>
                        <a:pt x="7549" y="2876"/>
                      </a:lnTo>
                      <a:lnTo>
                        <a:pt x="1" y="1"/>
                      </a:lnTo>
                      <a:close/>
                    </a:path>
                  </a:pathLst>
                </a:custGeom>
                <a:solidFill>
                  <a:srgbClr val="475DB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8" name="Google Shape;208;p7"/>
                <p:cNvSpPr/>
                <p:nvPr/>
              </p:nvSpPr>
              <p:spPr>
                <a:xfrm>
                  <a:off x="2962006" y="2748065"/>
                  <a:ext cx="519293" cy="2125895"/>
                </a:xfrm>
                <a:custGeom>
                  <a:rect b="b" l="l" r="r" t="t"/>
                  <a:pathLst>
                    <a:path extrusionOk="0" h="30934" w="7556">
                      <a:moveTo>
                        <a:pt x="7556" y="1"/>
                      </a:moveTo>
                      <a:lnTo>
                        <a:pt x="1" y="2876"/>
                      </a:lnTo>
                      <a:lnTo>
                        <a:pt x="1" y="30934"/>
                      </a:lnTo>
                      <a:lnTo>
                        <a:pt x="7556" y="28081"/>
                      </a:lnTo>
                      <a:lnTo>
                        <a:pt x="7556" y="1"/>
                      </a:lnTo>
                      <a:close/>
                    </a:path>
                  </a:pathLst>
                </a:custGeom>
                <a:solidFill>
                  <a:srgbClr val="3040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209" name="Google Shape;209;p7"/>
                <p:cNvGrpSpPr/>
                <p:nvPr/>
              </p:nvGrpSpPr>
              <p:grpSpPr>
                <a:xfrm>
                  <a:off x="2485042" y="2923242"/>
                  <a:ext cx="385524" cy="703219"/>
                  <a:chOff x="2485042" y="2923242"/>
                  <a:chExt cx="385524" cy="703219"/>
                </a:xfrm>
              </p:grpSpPr>
              <p:sp>
                <p:nvSpPr>
                  <p:cNvPr id="210" name="Google Shape;210;p7"/>
                  <p:cNvSpPr/>
                  <p:nvPr/>
                </p:nvSpPr>
                <p:spPr>
                  <a:xfrm>
                    <a:off x="2495254" y="2923242"/>
                    <a:ext cx="375312" cy="182941"/>
                  </a:xfrm>
                  <a:custGeom>
                    <a:rect b="b" l="l" r="r" t="t"/>
                    <a:pathLst>
                      <a:path extrusionOk="0" h="252888" w="518811">
                        <a:moveTo>
                          <a:pt x="0" y="0"/>
                        </a:moveTo>
                        <a:lnTo>
                          <a:pt x="518811" y="204788"/>
                        </a:lnTo>
                        <a:lnTo>
                          <a:pt x="518811" y="252888"/>
                        </a:lnTo>
                        <a:lnTo>
                          <a:pt x="0" y="4571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1" name="Google Shape;211;p7"/>
                  <p:cNvSpPr/>
                  <p:nvPr/>
                </p:nvSpPr>
                <p:spPr>
                  <a:xfrm>
                    <a:off x="2491850" y="3096668"/>
                    <a:ext cx="375312" cy="182941"/>
                  </a:xfrm>
                  <a:custGeom>
                    <a:rect b="b" l="l" r="r" t="t"/>
                    <a:pathLst>
                      <a:path extrusionOk="0" h="252888" w="518811">
                        <a:moveTo>
                          <a:pt x="0" y="0"/>
                        </a:moveTo>
                        <a:lnTo>
                          <a:pt x="518811" y="204788"/>
                        </a:lnTo>
                        <a:lnTo>
                          <a:pt x="518811" y="252888"/>
                        </a:lnTo>
                        <a:lnTo>
                          <a:pt x="0" y="4571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2" name="Google Shape;212;p7"/>
                  <p:cNvSpPr/>
                  <p:nvPr/>
                </p:nvSpPr>
                <p:spPr>
                  <a:xfrm>
                    <a:off x="2488446" y="3270094"/>
                    <a:ext cx="375312" cy="182941"/>
                  </a:xfrm>
                  <a:custGeom>
                    <a:rect b="b" l="l" r="r" t="t"/>
                    <a:pathLst>
                      <a:path extrusionOk="0" h="252888" w="518811">
                        <a:moveTo>
                          <a:pt x="0" y="0"/>
                        </a:moveTo>
                        <a:lnTo>
                          <a:pt x="518811" y="204788"/>
                        </a:lnTo>
                        <a:lnTo>
                          <a:pt x="518811" y="252888"/>
                        </a:lnTo>
                        <a:lnTo>
                          <a:pt x="0" y="4571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3" name="Google Shape;213;p7"/>
                  <p:cNvSpPr/>
                  <p:nvPr/>
                </p:nvSpPr>
                <p:spPr>
                  <a:xfrm>
                    <a:off x="2485042" y="3443520"/>
                    <a:ext cx="375312" cy="182941"/>
                  </a:xfrm>
                  <a:custGeom>
                    <a:rect b="b" l="l" r="r" t="t"/>
                    <a:pathLst>
                      <a:path extrusionOk="0" h="252888" w="518811">
                        <a:moveTo>
                          <a:pt x="0" y="0"/>
                        </a:moveTo>
                        <a:lnTo>
                          <a:pt x="518811" y="204788"/>
                        </a:lnTo>
                        <a:lnTo>
                          <a:pt x="518811" y="252888"/>
                        </a:lnTo>
                        <a:lnTo>
                          <a:pt x="0" y="4571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14" name="Google Shape;214;p7"/>
                <p:cNvGrpSpPr/>
                <p:nvPr/>
              </p:nvGrpSpPr>
              <p:grpSpPr>
                <a:xfrm flipH="1">
                  <a:off x="3044424" y="2931213"/>
                  <a:ext cx="385524" cy="703219"/>
                  <a:chOff x="2485042" y="2923242"/>
                  <a:chExt cx="385524" cy="703219"/>
                </a:xfrm>
              </p:grpSpPr>
              <p:sp>
                <p:nvSpPr>
                  <p:cNvPr id="215" name="Google Shape;215;p7"/>
                  <p:cNvSpPr/>
                  <p:nvPr/>
                </p:nvSpPr>
                <p:spPr>
                  <a:xfrm>
                    <a:off x="2495254" y="2923242"/>
                    <a:ext cx="375312" cy="182941"/>
                  </a:xfrm>
                  <a:custGeom>
                    <a:rect b="b" l="l" r="r" t="t"/>
                    <a:pathLst>
                      <a:path extrusionOk="0" h="252888" w="518811">
                        <a:moveTo>
                          <a:pt x="0" y="0"/>
                        </a:moveTo>
                        <a:lnTo>
                          <a:pt x="518811" y="204788"/>
                        </a:lnTo>
                        <a:lnTo>
                          <a:pt x="518811" y="252888"/>
                        </a:lnTo>
                        <a:lnTo>
                          <a:pt x="0" y="4571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6" name="Google Shape;216;p7"/>
                  <p:cNvSpPr/>
                  <p:nvPr/>
                </p:nvSpPr>
                <p:spPr>
                  <a:xfrm>
                    <a:off x="2491850" y="3096668"/>
                    <a:ext cx="375312" cy="182941"/>
                  </a:xfrm>
                  <a:custGeom>
                    <a:rect b="b" l="l" r="r" t="t"/>
                    <a:pathLst>
                      <a:path extrusionOk="0" h="252888" w="518811">
                        <a:moveTo>
                          <a:pt x="0" y="0"/>
                        </a:moveTo>
                        <a:lnTo>
                          <a:pt x="518811" y="204788"/>
                        </a:lnTo>
                        <a:lnTo>
                          <a:pt x="518811" y="252888"/>
                        </a:lnTo>
                        <a:lnTo>
                          <a:pt x="0" y="4571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7" name="Google Shape;217;p7"/>
                  <p:cNvSpPr/>
                  <p:nvPr/>
                </p:nvSpPr>
                <p:spPr>
                  <a:xfrm>
                    <a:off x="2488446" y="3270094"/>
                    <a:ext cx="375312" cy="182941"/>
                  </a:xfrm>
                  <a:custGeom>
                    <a:rect b="b" l="l" r="r" t="t"/>
                    <a:pathLst>
                      <a:path extrusionOk="0" h="252888" w="518811">
                        <a:moveTo>
                          <a:pt x="0" y="0"/>
                        </a:moveTo>
                        <a:lnTo>
                          <a:pt x="518811" y="204788"/>
                        </a:lnTo>
                        <a:lnTo>
                          <a:pt x="518811" y="252888"/>
                        </a:lnTo>
                        <a:lnTo>
                          <a:pt x="0" y="4571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8" name="Google Shape;218;p7"/>
                  <p:cNvSpPr/>
                  <p:nvPr/>
                </p:nvSpPr>
                <p:spPr>
                  <a:xfrm>
                    <a:off x="2485042" y="3443520"/>
                    <a:ext cx="375312" cy="182941"/>
                  </a:xfrm>
                  <a:custGeom>
                    <a:rect b="b" l="l" r="r" t="t"/>
                    <a:pathLst>
                      <a:path extrusionOk="0" h="252888" w="518811">
                        <a:moveTo>
                          <a:pt x="0" y="0"/>
                        </a:moveTo>
                        <a:lnTo>
                          <a:pt x="518811" y="204788"/>
                        </a:lnTo>
                        <a:lnTo>
                          <a:pt x="518811" y="252888"/>
                        </a:lnTo>
                        <a:lnTo>
                          <a:pt x="0" y="4571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19" name="Google Shape;219;p7"/>
                <p:cNvSpPr/>
                <p:nvPr/>
              </p:nvSpPr>
              <p:spPr>
                <a:xfrm>
                  <a:off x="2443263" y="2551996"/>
                  <a:ext cx="1038036" cy="393717"/>
                </a:xfrm>
                <a:custGeom>
                  <a:rect b="b" l="l" r="r" t="t"/>
                  <a:pathLst>
                    <a:path extrusionOk="0" h="5729" w="15104">
                      <a:moveTo>
                        <a:pt x="7549" y="0"/>
                      </a:moveTo>
                      <a:lnTo>
                        <a:pt x="1" y="2854"/>
                      </a:lnTo>
                      <a:lnTo>
                        <a:pt x="7549" y="5729"/>
                      </a:lnTo>
                      <a:lnTo>
                        <a:pt x="15104" y="2854"/>
                      </a:lnTo>
                      <a:lnTo>
                        <a:pt x="7549" y="0"/>
                      </a:lnTo>
                      <a:close/>
                    </a:path>
                  </a:pathLst>
                </a:custGeom>
                <a:solidFill>
                  <a:srgbClr val="8BA2F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0" name="Google Shape;220;p7"/>
                <p:cNvSpPr/>
                <p:nvPr/>
              </p:nvSpPr>
              <p:spPr>
                <a:xfrm>
                  <a:off x="2734935" y="2110310"/>
                  <a:ext cx="477233" cy="625316"/>
                </a:xfrm>
                <a:custGeom>
                  <a:rect b="b" l="l" r="r" t="t"/>
                  <a:pathLst>
                    <a:path extrusionOk="0" h="9099" w="6944">
                      <a:moveTo>
                        <a:pt x="3457" y="1"/>
                      </a:moveTo>
                      <a:cubicBezTo>
                        <a:pt x="1550" y="1"/>
                        <a:pt x="0" y="1544"/>
                        <a:pt x="0" y="3487"/>
                      </a:cubicBezTo>
                      <a:cubicBezTo>
                        <a:pt x="0" y="6427"/>
                        <a:pt x="3457" y="9099"/>
                        <a:pt x="3457" y="9099"/>
                      </a:cubicBezTo>
                      <a:cubicBezTo>
                        <a:pt x="3457" y="9099"/>
                        <a:pt x="6944" y="6639"/>
                        <a:pt x="6944" y="3487"/>
                      </a:cubicBezTo>
                      <a:cubicBezTo>
                        <a:pt x="6944" y="1544"/>
                        <a:pt x="5401" y="1"/>
                        <a:pt x="3457"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1" name="Google Shape;221;p7"/>
                <p:cNvSpPr/>
                <p:nvPr/>
              </p:nvSpPr>
              <p:spPr>
                <a:xfrm>
                  <a:off x="2770398" y="2145359"/>
                  <a:ext cx="406789" cy="406706"/>
                </a:xfrm>
                <a:custGeom>
                  <a:rect b="b" l="l" r="r" t="t"/>
                  <a:pathLst>
                    <a:path extrusionOk="0" h="5918" w="5919">
                      <a:moveTo>
                        <a:pt x="2971" y="0"/>
                      </a:moveTo>
                      <a:cubicBezTo>
                        <a:pt x="1333" y="0"/>
                        <a:pt x="1" y="1339"/>
                        <a:pt x="1" y="2977"/>
                      </a:cubicBezTo>
                      <a:cubicBezTo>
                        <a:pt x="1" y="4585"/>
                        <a:pt x="1333" y="5917"/>
                        <a:pt x="2971" y="5917"/>
                      </a:cubicBezTo>
                      <a:cubicBezTo>
                        <a:pt x="4579" y="5917"/>
                        <a:pt x="5918" y="4585"/>
                        <a:pt x="5918" y="2977"/>
                      </a:cubicBezTo>
                      <a:cubicBezTo>
                        <a:pt x="5918" y="1339"/>
                        <a:pt x="4579" y="0"/>
                        <a:pt x="2971" y="0"/>
                      </a:cubicBezTo>
                      <a:close/>
                    </a:path>
                  </a:pathLst>
                </a:custGeom>
                <a:solidFill>
                  <a:srgbClr val="3040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2" name="Google Shape;222;p7"/>
                <p:cNvSpPr/>
                <p:nvPr/>
              </p:nvSpPr>
              <p:spPr>
                <a:xfrm>
                  <a:off x="1361311" y="4321216"/>
                  <a:ext cx="1557260" cy="590267"/>
                </a:xfrm>
                <a:custGeom>
                  <a:rect b="b" l="l" r="r" t="t"/>
                  <a:pathLst>
                    <a:path extrusionOk="0" h="8589" w="22659">
                      <a:moveTo>
                        <a:pt x="11348" y="0"/>
                      </a:moveTo>
                      <a:lnTo>
                        <a:pt x="1" y="4309"/>
                      </a:lnTo>
                      <a:lnTo>
                        <a:pt x="11348" y="8589"/>
                      </a:lnTo>
                      <a:lnTo>
                        <a:pt x="22658" y="4309"/>
                      </a:lnTo>
                      <a:lnTo>
                        <a:pt x="11348" y="0"/>
                      </a:lnTo>
                      <a:close/>
                    </a:path>
                  </a:pathLst>
                </a:custGeom>
                <a:solidFill>
                  <a:srgbClr val="E4E4E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3" name="Google Shape;223;p7"/>
                <p:cNvSpPr/>
                <p:nvPr/>
              </p:nvSpPr>
              <p:spPr>
                <a:xfrm>
                  <a:off x="1361311" y="4617278"/>
                  <a:ext cx="779901" cy="508829"/>
                </a:xfrm>
                <a:custGeom>
                  <a:rect b="b" l="l" r="r" t="t"/>
                  <a:pathLst>
                    <a:path extrusionOk="0" h="7404" w="11348">
                      <a:moveTo>
                        <a:pt x="1" y="1"/>
                      </a:moveTo>
                      <a:lnTo>
                        <a:pt x="1" y="3123"/>
                      </a:lnTo>
                      <a:lnTo>
                        <a:pt x="11348" y="7403"/>
                      </a:lnTo>
                      <a:lnTo>
                        <a:pt x="11348" y="4281"/>
                      </a:lnTo>
                      <a:lnTo>
                        <a:pt x="1" y="1"/>
                      </a:lnTo>
                      <a:close/>
                    </a:path>
                  </a:pathLst>
                </a:custGeom>
                <a:solidFill>
                  <a:srgbClr val="ACACA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4" name="Google Shape;224;p7"/>
                <p:cNvSpPr/>
                <p:nvPr/>
              </p:nvSpPr>
              <p:spPr>
                <a:xfrm>
                  <a:off x="2141144" y="4617278"/>
                  <a:ext cx="777427" cy="508829"/>
                </a:xfrm>
                <a:custGeom>
                  <a:rect b="b" l="l" r="r" t="t"/>
                  <a:pathLst>
                    <a:path extrusionOk="0" h="7404" w="11312">
                      <a:moveTo>
                        <a:pt x="11311" y="1"/>
                      </a:moveTo>
                      <a:lnTo>
                        <a:pt x="1" y="4281"/>
                      </a:lnTo>
                      <a:lnTo>
                        <a:pt x="1" y="7403"/>
                      </a:lnTo>
                      <a:lnTo>
                        <a:pt x="11311" y="3123"/>
                      </a:lnTo>
                      <a:lnTo>
                        <a:pt x="11311" y="1"/>
                      </a:lnTo>
                      <a:close/>
                    </a:path>
                  </a:pathLst>
                </a:custGeom>
                <a:solidFill>
                  <a:srgbClr val="D2D2D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5" name="Google Shape;225;p7"/>
                <p:cNvSpPr/>
                <p:nvPr/>
              </p:nvSpPr>
              <p:spPr>
                <a:xfrm>
                  <a:off x="1621920" y="3927568"/>
                  <a:ext cx="1038036" cy="393717"/>
                </a:xfrm>
                <a:custGeom>
                  <a:rect b="b" l="l" r="r" t="t"/>
                  <a:pathLst>
                    <a:path extrusionOk="0" h="5729" w="15104">
                      <a:moveTo>
                        <a:pt x="7556" y="0"/>
                      </a:moveTo>
                      <a:lnTo>
                        <a:pt x="1" y="2882"/>
                      </a:lnTo>
                      <a:lnTo>
                        <a:pt x="7556" y="5728"/>
                      </a:lnTo>
                      <a:lnTo>
                        <a:pt x="15103" y="2882"/>
                      </a:lnTo>
                      <a:lnTo>
                        <a:pt x="7556" y="0"/>
                      </a:lnTo>
                      <a:close/>
                    </a:path>
                  </a:pathLst>
                </a:custGeom>
                <a:solidFill>
                  <a:srgbClr val="8BA2F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6" name="Google Shape;226;p7"/>
                <p:cNvSpPr/>
                <p:nvPr/>
              </p:nvSpPr>
              <p:spPr>
                <a:xfrm>
                  <a:off x="1621920" y="4125629"/>
                  <a:ext cx="519293" cy="706341"/>
                </a:xfrm>
                <a:custGeom>
                  <a:rect b="b" l="l" r="r" t="t"/>
                  <a:pathLst>
                    <a:path extrusionOk="0" h="10278" w="7556">
                      <a:moveTo>
                        <a:pt x="1" y="0"/>
                      </a:moveTo>
                      <a:lnTo>
                        <a:pt x="1" y="7432"/>
                      </a:lnTo>
                      <a:lnTo>
                        <a:pt x="7556" y="10277"/>
                      </a:lnTo>
                      <a:lnTo>
                        <a:pt x="7556" y="2817"/>
                      </a:lnTo>
                      <a:lnTo>
                        <a:pt x="1" y="0"/>
                      </a:lnTo>
                      <a:close/>
                    </a:path>
                  </a:pathLst>
                </a:custGeom>
                <a:solidFill>
                  <a:srgbClr val="475DB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7" name="Google Shape;227;p7"/>
                <p:cNvSpPr/>
                <p:nvPr/>
              </p:nvSpPr>
              <p:spPr>
                <a:xfrm>
                  <a:off x="2141144" y="4125629"/>
                  <a:ext cx="518812" cy="706341"/>
                </a:xfrm>
                <a:custGeom>
                  <a:rect b="b" l="l" r="r" t="t"/>
                  <a:pathLst>
                    <a:path extrusionOk="0" h="10278" w="7549">
                      <a:moveTo>
                        <a:pt x="7548" y="0"/>
                      </a:moveTo>
                      <a:lnTo>
                        <a:pt x="1" y="2846"/>
                      </a:lnTo>
                      <a:lnTo>
                        <a:pt x="1" y="10277"/>
                      </a:lnTo>
                      <a:lnTo>
                        <a:pt x="7548" y="7432"/>
                      </a:lnTo>
                      <a:lnTo>
                        <a:pt x="7548" y="0"/>
                      </a:lnTo>
                      <a:close/>
                    </a:path>
                  </a:pathLst>
                </a:custGeom>
                <a:solidFill>
                  <a:srgbClr val="3040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8" name="Google Shape;228;p7"/>
                <p:cNvSpPr/>
                <p:nvPr/>
              </p:nvSpPr>
              <p:spPr>
                <a:xfrm>
                  <a:off x="1901565" y="3445815"/>
                  <a:ext cx="479294" cy="627859"/>
                </a:xfrm>
                <a:custGeom>
                  <a:rect b="b" l="l" r="r" t="t"/>
                  <a:pathLst>
                    <a:path extrusionOk="0" h="9136" w="6974">
                      <a:moveTo>
                        <a:pt x="3487" y="1"/>
                      </a:moveTo>
                      <a:cubicBezTo>
                        <a:pt x="1543" y="1"/>
                        <a:pt x="0" y="1580"/>
                        <a:pt x="0" y="3495"/>
                      </a:cubicBezTo>
                      <a:cubicBezTo>
                        <a:pt x="0" y="6464"/>
                        <a:pt x="3487" y="9135"/>
                        <a:pt x="3487" y="9135"/>
                      </a:cubicBezTo>
                      <a:cubicBezTo>
                        <a:pt x="3487" y="9135"/>
                        <a:pt x="6973" y="6675"/>
                        <a:pt x="6973" y="3495"/>
                      </a:cubicBezTo>
                      <a:cubicBezTo>
                        <a:pt x="6973" y="1580"/>
                        <a:pt x="5394" y="1"/>
                        <a:pt x="3487"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9" name="Google Shape;229;p7"/>
                <p:cNvSpPr/>
                <p:nvPr/>
              </p:nvSpPr>
              <p:spPr>
                <a:xfrm>
                  <a:off x="1936547" y="3483339"/>
                  <a:ext cx="406789" cy="406775"/>
                </a:xfrm>
                <a:custGeom>
                  <a:rect b="b" l="l" r="r" t="t"/>
                  <a:pathLst>
                    <a:path extrusionOk="0" h="5919" w="5919">
                      <a:moveTo>
                        <a:pt x="2978" y="1"/>
                      </a:moveTo>
                      <a:cubicBezTo>
                        <a:pt x="1340" y="1"/>
                        <a:pt x="1" y="1340"/>
                        <a:pt x="1" y="2949"/>
                      </a:cubicBezTo>
                      <a:cubicBezTo>
                        <a:pt x="1" y="4586"/>
                        <a:pt x="1340" y="5918"/>
                        <a:pt x="2978" y="5918"/>
                      </a:cubicBezTo>
                      <a:cubicBezTo>
                        <a:pt x="4615" y="5918"/>
                        <a:pt x="5918" y="4586"/>
                        <a:pt x="5918" y="2949"/>
                      </a:cubicBezTo>
                      <a:cubicBezTo>
                        <a:pt x="5918" y="1340"/>
                        <a:pt x="4615" y="1"/>
                        <a:pt x="2978" y="1"/>
                      </a:cubicBezTo>
                      <a:close/>
                    </a:path>
                  </a:pathLst>
                </a:custGeom>
                <a:solidFill>
                  <a:srgbClr val="3040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0" name="Google Shape;230;p7"/>
                <p:cNvSpPr/>
                <p:nvPr/>
              </p:nvSpPr>
              <p:spPr>
                <a:xfrm>
                  <a:off x="3085094" y="4321216"/>
                  <a:ext cx="1557191" cy="590267"/>
                </a:xfrm>
                <a:custGeom>
                  <a:rect b="b" l="l" r="r" t="t"/>
                  <a:pathLst>
                    <a:path extrusionOk="0" h="8589" w="22658">
                      <a:moveTo>
                        <a:pt x="11311" y="0"/>
                      </a:moveTo>
                      <a:lnTo>
                        <a:pt x="0" y="4309"/>
                      </a:lnTo>
                      <a:lnTo>
                        <a:pt x="11311" y="8589"/>
                      </a:lnTo>
                      <a:lnTo>
                        <a:pt x="22658" y="4309"/>
                      </a:lnTo>
                      <a:lnTo>
                        <a:pt x="11311" y="0"/>
                      </a:lnTo>
                      <a:close/>
                    </a:path>
                  </a:pathLst>
                </a:custGeom>
                <a:solidFill>
                  <a:srgbClr val="E4E4E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1" name="Google Shape;231;p7"/>
                <p:cNvSpPr/>
                <p:nvPr/>
              </p:nvSpPr>
              <p:spPr>
                <a:xfrm>
                  <a:off x="3085094" y="4617278"/>
                  <a:ext cx="777359" cy="508829"/>
                </a:xfrm>
                <a:custGeom>
                  <a:rect b="b" l="l" r="r" t="t"/>
                  <a:pathLst>
                    <a:path extrusionOk="0" h="7404" w="11311">
                      <a:moveTo>
                        <a:pt x="0" y="1"/>
                      </a:moveTo>
                      <a:lnTo>
                        <a:pt x="0" y="3123"/>
                      </a:lnTo>
                      <a:lnTo>
                        <a:pt x="11311" y="7403"/>
                      </a:lnTo>
                      <a:lnTo>
                        <a:pt x="11311" y="4281"/>
                      </a:lnTo>
                      <a:lnTo>
                        <a:pt x="0" y="1"/>
                      </a:lnTo>
                      <a:close/>
                    </a:path>
                  </a:pathLst>
                </a:custGeom>
                <a:solidFill>
                  <a:srgbClr val="ACACA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2" name="Google Shape;232;p7"/>
                <p:cNvSpPr/>
                <p:nvPr/>
              </p:nvSpPr>
              <p:spPr>
                <a:xfrm>
                  <a:off x="3862384" y="4617278"/>
                  <a:ext cx="779901" cy="508829"/>
                </a:xfrm>
                <a:custGeom>
                  <a:rect b="b" l="l" r="r" t="t"/>
                  <a:pathLst>
                    <a:path extrusionOk="0" h="7404" w="11348">
                      <a:moveTo>
                        <a:pt x="11348" y="1"/>
                      </a:moveTo>
                      <a:lnTo>
                        <a:pt x="1" y="4281"/>
                      </a:lnTo>
                      <a:lnTo>
                        <a:pt x="1" y="7403"/>
                      </a:lnTo>
                      <a:lnTo>
                        <a:pt x="11348" y="3123"/>
                      </a:lnTo>
                      <a:lnTo>
                        <a:pt x="11348" y="1"/>
                      </a:lnTo>
                      <a:close/>
                    </a:path>
                  </a:pathLst>
                </a:custGeom>
                <a:solidFill>
                  <a:srgbClr val="D2D2D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3" name="Google Shape;233;p7"/>
                <p:cNvSpPr/>
                <p:nvPr/>
              </p:nvSpPr>
              <p:spPr>
                <a:xfrm>
                  <a:off x="3345702" y="3156214"/>
                  <a:ext cx="1035974" cy="392206"/>
                </a:xfrm>
                <a:custGeom>
                  <a:rect b="b" l="l" r="r" t="t"/>
                  <a:pathLst>
                    <a:path extrusionOk="0" h="5707" w="15074">
                      <a:moveTo>
                        <a:pt x="7519" y="1"/>
                      </a:moveTo>
                      <a:lnTo>
                        <a:pt x="0" y="2854"/>
                      </a:lnTo>
                      <a:lnTo>
                        <a:pt x="7519" y="5707"/>
                      </a:lnTo>
                      <a:lnTo>
                        <a:pt x="15074" y="2854"/>
                      </a:lnTo>
                      <a:lnTo>
                        <a:pt x="7519" y="1"/>
                      </a:lnTo>
                      <a:close/>
                    </a:path>
                  </a:pathLst>
                </a:custGeom>
                <a:solidFill>
                  <a:srgbClr val="8BA2F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4" name="Google Shape;234;p7"/>
                <p:cNvSpPr/>
                <p:nvPr/>
              </p:nvSpPr>
              <p:spPr>
                <a:xfrm>
                  <a:off x="3345702" y="3352283"/>
                  <a:ext cx="516750" cy="1479688"/>
                </a:xfrm>
                <a:custGeom>
                  <a:rect b="b" l="l" r="r" t="t"/>
                  <a:pathLst>
                    <a:path extrusionOk="0" h="21531" w="7519">
                      <a:moveTo>
                        <a:pt x="0" y="1"/>
                      </a:moveTo>
                      <a:lnTo>
                        <a:pt x="0" y="18685"/>
                      </a:lnTo>
                      <a:lnTo>
                        <a:pt x="7519" y="21530"/>
                      </a:lnTo>
                      <a:lnTo>
                        <a:pt x="7519" y="2854"/>
                      </a:lnTo>
                      <a:lnTo>
                        <a:pt x="0" y="1"/>
                      </a:lnTo>
                      <a:close/>
                    </a:path>
                  </a:pathLst>
                </a:custGeom>
                <a:solidFill>
                  <a:srgbClr val="475DB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5" name="Google Shape;235;p7"/>
                <p:cNvSpPr/>
                <p:nvPr/>
              </p:nvSpPr>
              <p:spPr>
                <a:xfrm>
                  <a:off x="3862384" y="3352283"/>
                  <a:ext cx="519293" cy="1479688"/>
                </a:xfrm>
                <a:custGeom>
                  <a:rect b="b" l="l" r="r" t="t"/>
                  <a:pathLst>
                    <a:path extrusionOk="0" h="21531" w="7556">
                      <a:moveTo>
                        <a:pt x="7556" y="1"/>
                      </a:moveTo>
                      <a:lnTo>
                        <a:pt x="1" y="2854"/>
                      </a:lnTo>
                      <a:lnTo>
                        <a:pt x="1" y="21530"/>
                      </a:lnTo>
                      <a:lnTo>
                        <a:pt x="7556" y="18685"/>
                      </a:lnTo>
                      <a:lnTo>
                        <a:pt x="7556" y="1"/>
                      </a:lnTo>
                      <a:close/>
                    </a:path>
                  </a:pathLst>
                </a:custGeom>
                <a:solidFill>
                  <a:srgbClr val="3040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6" name="Google Shape;236;p7"/>
                <p:cNvSpPr/>
                <p:nvPr/>
              </p:nvSpPr>
              <p:spPr>
                <a:xfrm>
                  <a:off x="3624798" y="2702020"/>
                  <a:ext cx="477782" cy="625316"/>
                </a:xfrm>
                <a:custGeom>
                  <a:rect b="b" l="l" r="r" t="t"/>
                  <a:pathLst>
                    <a:path extrusionOk="0" h="9099" w="6952">
                      <a:moveTo>
                        <a:pt x="3458" y="1"/>
                      </a:moveTo>
                      <a:cubicBezTo>
                        <a:pt x="1551" y="1"/>
                        <a:pt x="0" y="1580"/>
                        <a:pt x="0" y="3487"/>
                      </a:cubicBezTo>
                      <a:cubicBezTo>
                        <a:pt x="0" y="6457"/>
                        <a:pt x="3458" y="9099"/>
                        <a:pt x="3458" y="9099"/>
                      </a:cubicBezTo>
                      <a:cubicBezTo>
                        <a:pt x="3458" y="9099"/>
                        <a:pt x="6951" y="6675"/>
                        <a:pt x="6951" y="3487"/>
                      </a:cubicBezTo>
                      <a:cubicBezTo>
                        <a:pt x="6951" y="1580"/>
                        <a:pt x="5401" y="1"/>
                        <a:pt x="345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7" name="Google Shape;237;p7"/>
                <p:cNvSpPr/>
                <p:nvPr/>
              </p:nvSpPr>
              <p:spPr>
                <a:xfrm>
                  <a:off x="3660329" y="2737550"/>
                  <a:ext cx="406720" cy="408218"/>
                </a:xfrm>
                <a:custGeom>
                  <a:rect b="b" l="l" r="r" t="t"/>
                  <a:pathLst>
                    <a:path extrusionOk="0" h="5940" w="5918">
                      <a:moveTo>
                        <a:pt x="2941" y="1"/>
                      </a:moveTo>
                      <a:cubicBezTo>
                        <a:pt x="1339" y="1"/>
                        <a:pt x="0" y="1333"/>
                        <a:pt x="0" y="2970"/>
                      </a:cubicBezTo>
                      <a:cubicBezTo>
                        <a:pt x="0" y="4608"/>
                        <a:pt x="1339" y="5940"/>
                        <a:pt x="2941" y="5940"/>
                      </a:cubicBezTo>
                      <a:cubicBezTo>
                        <a:pt x="4578" y="5940"/>
                        <a:pt x="5918" y="4608"/>
                        <a:pt x="5918" y="2970"/>
                      </a:cubicBezTo>
                      <a:cubicBezTo>
                        <a:pt x="5918" y="1333"/>
                        <a:pt x="4578" y="1"/>
                        <a:pt x="2941" y="1"/>
                      </a:cubicBezTo>
                      <a:close/>
                    </a:path>
                  </a:pathLst>
                </a:custGeom>
                <a:solidFill>
                  <a:srgbClr val="3040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8" name="Google Shape;238;p7"/>
                <p:cNvSpPr/>
                <p:nvPr/>
              </p:nvSpPr>
              <p:spPr>
                <a:xfrm>
                  <a:off x="2220178" y="4667308"/>
                  <a:ext cx="1557260" cy="589786"/>
                </a:xfrm>
                <a:custGeom>
                  <a:rect b="b" l="l" r="r" t="t"/>
                  <a:pathLst>
                    <a:path extrusionOk="0" h="8582" w="22659">
                      <a:moveTo>
                        <a:pt x="11340" y="1"/>
                      </a:moveTo>
                      <a:lnTo>
                        <a:pt x="1" y="4310"/>
                      </a:lnTo>
                      <a:lnTo>
                        <a:pt x="11340" y="8582"/>
                      </a:lnTo>
                      <a:lnTo>
                        <a:pt x="22658" y="4310"/>
                      </a:lnTo>
                      <a:lnTo>
                        <a:pt x="11340" y="1"/>
                      </a:lnTo>
                      <a:close/>
                    </a:path>
                  </a:pathLst>
                </a:custGeom>
                <a:solidFill>
                  <a:srgbClr val="E4E4E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9" name="Google Shape;239;p7"/>
                <p:cNvSpPr/>
                <p:nvPr/>
              </p:nvSpPr>
              <p:spPr>
                <a:xfrm>
                  <a:off x="2220178" y="4963438"/>
                  <a:ext cx="779420" cy="508280"/>
                </a:xfrm>
                <a:custGeom>
                  <a:rect b="b" l="l" r="r" t="t"/>
                  <a:pathLst>
                    <a:path extrusionOk="0" h="7396" w="11341">
                      <a:moveTo>
                        <a:pt x="1" y="1"/>
                      </a:moveTo>
                      <a:lnTo>
                        <a:pt x="1" y="3123"/>
                      </a:lnTo>
                      <a:lnTo>
                        <a:pt x="11340" y="7395"/>
                      </a:lnTo>
                      <a:lnTo>
                        <a:pt x="11340" y="4273"/>
                      </a:lnTo>
                      <a:lnTo>
                        <a:pt x="1" y="1"/>
                      </a:lnTo>
                      <a:close/>
                    </a:path>
                  </a:pathLst>
                </a:custGeom>
                <a:solidFill>
                  <a:srgbClr val="ACACA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0" name="Google Shape;240;p7"/>
                <p:cNvSpPr/>
                <p:nvPr/>
              </p:nvSpPr>
              <p:spPr>
                <a:xfrm>
                  <a:off x="2999530" y="4963438"/>
                  <a:ext cx="777908" cy="508280"/>
                </a:xfrm>
                <a:custGeom>
                  <a:rect b="b" l="l" r="r" t="t"/>
                  <a:pathLst>
                    <a:path extrusionOk="0" h="7396" w="11319">
                      <a:moveTo>
                        <a:pt x="11318" y="1"/>
                      </a:moveTo>
                      <a:lnTo>
                        <a:pt x="0" y="4273"/>
                      </a:lnTo>
                      <a:lnTo>
                        <a:pt x="0" y="7395"/>
                      </a:lnTo>
                      <a:lnTo>
                        <a:pt x="11318" y="3123"/>
                      </a:lnTo>
                      <a:lnTo>
                        <a:pt x="11318" y="1"/>
                      </a:lnTo>
                      <a:close/>
                    </a:path>
                  </a:pathLst>
                </a:custGeom>
                <a:solidFill>
                  <a:srgbClr val="D2D2D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1" name="Google Shape;241;p7"/>
                <p:cNvSpPr/>
                <p:nvPr/>
              </p:nvSpPr>
              <p:spPr>
                <a:xfrm>
                  <a:off x="2480787" y="3760982"/>
                  <a:ext cx="1036043" cy="391724"/>
                </a:xfrm>
                <a:custGeom>
                  <a:rect b="b" l="l" r="r" t="t"/>
                  <a:pathLst>
                    <a:path extrusionOk="0" h="5700" w="15075">
                      <a:moveTo>
                        <a:pt x="7548" y="0"/>
                      </a:moveTo>
                      <a:lnTo>
                        <a:pt x="1" y="2846"/>
                      </a:lnTo>
                      <a:lnTo>
                        <a:pt x="7548" y="5699"/>
                      </a:lnTo>
                      <a:lnTo>
                        <a:pt x="15074" y="2846"/>
                      </a:lnTo>
                      <a:lnTo>
                        <a:pt x="7548" y="0"/>
                      </a:lnTo>
                      <a:close/>
                    </a:path>
                  </a:pathLst>
                </a:custGeom>
                <a:solidFill>
                  <a:srgbClr val="8BA2F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2" name="Google Shape;242;p7"/>
                <p:cNvSpPr/>
                <p:nvPr/>
              </p:nvSpPr>
              <p:spPr>
                <a:xfrm>
                  <a:off x="2480787" y="3956569"/>
                  <a:ext cx="518812" cy="1221493"/>
                </a:xfrm>
                <a:custGeom>
                  <a:rect b="b" l="l" r="r" t="t"/>
                  <a:pathLst>
                    <a:path extrusionOk="0" h="17774" w="7549">
                      <a:moveTo>
                        <a:pt x="1" y="0"/>
                      </a:moveTo>
                      <a:lnTo>
                        <a:pt x="1" y="14921"/>
                      </a:lnTo>
                      <a:lnTo>
                        <a:pt x="7548" y="17774"/>
                      </a:lnTo>
                      <a:lnTo>
                        <a:pt x="7548" y="2853"/>
                      </a:lnTo>
                      <a:lnTo>
                        <a:pt x="1" y="0"/>
                      </a:lnTo>
                      <a:close/>
                    </a:path>
                  </a:pathLst>
                </a:custGeom>
                <a:solidFill>
                  <a:srgbClr val="475DB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3" name="Google Shape;243;p7"/>
                <p:cNvSpPr/>
                <p:nvPr/>
              </p:nvSpPr>
              <p:spPr>
                <a:xfrm>
                  <a:off x="2999530" y="3956569"/>
                  <a:ext cx="517300" cy="1221493"/>
                </a:xfrm>
                <a:custGeom>
                  <a:rect b="b" l="l" r="r" t="t"/>
                  <a:pathLst>
                    <a:path extrusionOk="0" h="17774" w="7527">
                      <a:moveTo>
                        <a:pt x="7526" y="0"/>
                      </a:moveTo>
                      <a:lnTo>
                        <a:pt x="0" y="2853"/>
                      </a:lnTo>
                      <a:lnTo>
                        <a:pt x="0" y="17774"/>
                      </a:lnTo>
                      <a:lnTo>
                        <a:pt x="7526" y="14921"/>
                      </a:lnTo>
                      <a:lnTo>
                        <a:pt x="7526" y="0"/>
                      </a:lnTo>
                      <a:close/>
                    </a:path>
                  </a:pathLst>
                </a:custGeom>
                <a:solidFill>
                  <a:srgbClr val="3040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4" name="Google Shape;244;p7"/>
                <p:cNvSpPr/>
                <p:nvPr/>
              </p:nvSpPr>
              <p:spPr>
                <a:xfrm>
                  <a:off x="2759952" y="3354276"/>
                  <a:ext cx="477233" cy="625316"/>
                </a:xfrm>
                <a:custGeom>
                  <a:rect b="b" l="l" r="r" t="t"/>
                  <a:pathLst>
                    <a:path extrusionOk="0" h="9099" w="6944">
                      <a:moveTo>
                        <a:pt x="3486" y="1"/>
                      </a:moveTo>
                      <a:cubicBezTo>
                        <a:pt x="1550" y="1"/>
                        <a:pt x="0" y="1551"/>
                        <a:pt x="0" y="3487"/>
                      </a:cubicBezTo>
                      <a:cubicBezTo>
                        <a:pt x="0" y="6428"/>
                        <a:pt x="3486" y="9099"/>
                        <a:pt x="3486" y="9099"/>
                      </a:cubicBezTo>
                      <a:cubicBezTo>
                        <a:pt x="3486" y="9099"/>
                        <a:pt x="6944" y="6646"/>
                        <a:pt x="6944" y="3487"/>
                      </a:cubicBezTo>
                      <a:cubicBezTo>
                        <a:pt x="6944" y="1551"/>
                        <a:pt x="5401" y="1"/>
                        <a:pt x="3486"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5" name="Google Shape;245;p7"/>
                <p:cNvSpPr/>
                <p:nvPr/>
              </p:nvSpPr>
              <p:spPr>
                <a:xfrm>
                  <a:off x="2795414" y="3389806"/>
                  <a:ext cx="406789" cy="406225"/>
                </a:xfrm>
                <a:custGeom>
                  <a:rect b="b" l="l" r="r" t="t"/>
                  <a:pathLst>
                    <a:path extrusionOk="0" h="5911" w="5919">
                      <a:moveTo>
                        <a:pt x="2970" y="1"/>
                      </a:moveTo>
                      <a:cubicBezTo>
                        <a:pt x="1333" y="1"/>
                        <a:pt x="1" y="1333"/>
                        <a:pt x="1" y="2970"/>
                      </a:cubicBezTo>
                      <a:cubicBezTo>
                        <a:pt x="1" y="4608"/>
                        <a:pt x="1333" y="5911"/>
                        <a:pt x="2970" y="5911"/>
                      </a:cubicBezTo>
                      <a:cubicBezTo>
                        <a:pt x="4579" y="5911"/>
                        <a:pt x="5918" y="4608"/>
                        <a:pt x="5918" y="2970"/>
                      </a:cubicBezTo>
                      <a:cubicBezTo>
                        <a:pt x="5918" y="1333"/>
                        <a:pt x="4579" y="1"/>
                        <a:pt x="2970" y="1"/>
                      </a:cubicBezTo>
                      <a:close/>
                    </a:path>
                  </a:pathLst>
                </a:custGeom>
                <a:solidFill>
                  <a:srgbClr val="3040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246" name="Google Shape;246;p7"/>
              <p:cNvGrpSpPr/>
              <p:nvPr/>
            </p:nvGrpSpPr>
            <p:grpSpPr>
              <a:xfrm>
                <a:off x="2765922" y="2184942"/>
                <a:ext cx="186656" cy="218219"/>
                <a:chOff x="-48237000" y="2342650"/>
                <a:chExt cx="256800" cy="300225"/>
              </a:xfrm>
            </p:grpSpPr>
            <p:sp>
              <p:nvSpPr>
                <p:cNvPr id="247" name="Google Shape;247;p7"/>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8" name="Google Shape;248;p7"/>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9" name="Google Shape;249;p7"/>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250" name="Google Shape;250;p7"/>
              <p:cNvSpPr/>
              <p:nvPr/>
            </p:nvSpPr>
            <p:spPr>
              <a:xfrm>
                <a:off x="3671824" y="2798799"/>
                <a:ext cx="213918" cy="212805"/>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251" name="Google Shape;251;p7"/>
              <p:cNvGrpSpPr/>
              <p:nvPr/>
            </p:nvGrpSpPr>
            <p:grpSpPr>
              <a:xfrm>
                <a:off x="1928265" y="3536562"/>
                <a:ext cx="210156" cy="210714"/>
                <a:chOff x="-1700225" y="2768875"/>
                <a:chExt cx="291450" cy="292225"/>
              </a:xfrm>
            </p:grpSpPr>
            <p:sp>
              <p:nvSpPr>
                <p:cNvPr id="252" name="Google Shape;252;p7"/>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3" name="Google Shape;253;p7"/>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4" name="Google Shape;254;p7"/>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5" name="Google Shape;255;p7"/>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6" name="Google Shape;256;p7"/>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57" name="Google Shape;257;p7"/>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258" name="Google Shape;258;p7"/>
              <p:cNvGrpSpPr/>
              <p:nvPr/>
            </p:nvGrpSpPr>
            <p:grpSpPr>
              <a:xfrm>
                <a:off x="2787561" y="3416113"/>
                <a:ext cx="217055" cy="215301"/>
                <a:chOff x="-31166825" y="1939525"/>
                <a:chExt cx="293800" cy="291425"/>
              </a:xfrm>
            </p:grpSpPr>
            <p:sp>
              <p:nvSpPr>
                <p:cNvPr id="259" name="Google Shape;259;p7"/>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0" name="Google Shape;260;p7"/>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1" name="Google Shape;261;p7"/>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2" name="Google Shape;262;p7"/>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3" name="Google Shape;263;p7"/>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4" name="Google Shape;264;p7"/>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5" name="Google Shape;265;p7"/>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6" name="Google Shape;266;p7"/>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7" name="Google Shape;267;p7"/>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8" name="Google Shape;268;p7"/>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9" name="Google Shape;269;p7"/>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pic>
          <p:nvPicPr>
            <p:cNvPr id="270" name="Google Shape;270;p7"/>
            <p:cNvPicPr preferRelativeResize="0"/>
            <p:nvPr/>
          </p:nvPicPr>
          <p:blipFill rotWithShape="1">
            <a:blip r:embed="rId3">
              <a:alphaModFix/>
            </a:blip>
            <a:srcRect b="0" l="0" r="0" t="0"/>
            <a:stretch/>
          </p:blipFill>
          <p:spPr>
            <a:xfrm>
              <a:off x="1322945" y="4618774"/>
              <a:ext cx="908606" cy="1233438"/>
            </a:xfrm>
            <a:prstGeom prst="rect">
              <a:avLst/>
            </a:prstGeom>
            <a:noFill/>
            <a:ln>
              <a:noFill/>
            </a:ln>
          </p:spPr>
        </p:pic>
      </p:grpSp>
      <p:cxnSp>
        <p:nvCxnSpPr>
          <p:cNvPr id="271" name="Google Shape;271;p7"/>
          <p:cNvCxnSpPr/>
          <p:nvPr/>
        </p:nvCxnSpPr>
        <p:spPr>
          <a:xfrm>
            <a:off x="6898587" y="448470"/>
            <a:ext cx="4698432" cy="0"/>
          </a:xfrm>
          <a:prstGeom prst="straightConnector1">
            <a:avLst/>
          </a:prstGeom>
          <a:noFill/>
          <a:ln cap="flat" cmpd="sng" w="9525">
            <a:solidFill>
              <a:srgbClr val="304086"/>
            </a:solidFill>
            <a:prstDash val="solid"/>
            <a:round/>
            <a:headEnd len="sm" w="sm" type="none"/>
            <a:tailEnd len="med" w="med" type="oval"/>
          </a:ln>
        </p:spPr>
      </p:cxnSp>
      <p:pic>
        <p:nvPicPr>
          <p:cNvPr id="272" name="Google Shape;272;p7"/>
          <p:cNvPicPr preferRelativeResize="0"/>
          <p:nvPr/>
        </p:nvPicPr>
        <p:blipFill rotWithShape="1">
          <a:blip r:embed="rId4">
            <a:alphaModFix/>
          </a:blip>
          <a:srcRect b="0" l="0" r="0" t="0"/>
          <a:stretch/>
        </p:blipFill>
        <p:spPr>
          <a:xfrm>
            <a:off x="166862" y="348762"/>
            <a:ext cx="2990850" cy="476250"/>
          </a:xfrm>
          <a:prstGeom prst="rect">
            <a:avLst/>
          </a:prstGeom>
          <a:noFill/>
          <a:ln>
            <a:noFill/>
          </a:ln>
        </p:spPr>
      </p:pic>
    </p:spTree>
  </p:cSld>
  <p:clrMapOvr>
    <a:masterClrMapping/>
  </p:clrMapOvr>
  <mc:AlternateContent>
    <mc:Choice Requires="p14">
      <p:transition spd="slow" p14:dur="1300">
        <p14:pan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50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500"/>
                                        <p:tgtEl>
                                          <p:spTgt spid="20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2" presetSubtype="8">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500"/>
                                        <p:tgtEl>
                                          <p:spTgt spid="20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03e3cf68d1_1_2"/>
          <p:cNvSpPr txBox="1"/>
          <p:nvPr>
            <p:ph idx="1" type="subTitle"/>
          </p:nvPr>
        </p:nvSpPr>
        <p:spPr>
          <a:xfrm>
            <a:off x="1076250" y="1960188"/>
            <a:ext cx="9144000" cy="1655700"/>
          </a:xfrm>
          <a:prstGeom prst="rect">
            <a:avLst/>
          </a:prstGeom>
        </p:spPr>
        <p:txBody>
          <a:bodyPr anchorCtr="0" anchor="t" bIns="91425" lIns="91425" spcFirstLastPara="1" rIns="91425" wrap="square" tIns="91425">
            <a:noAutofit/>
          </a:bodyPr>
          <a:lstStyle/>
          <a:p>
            <a:pPr indent="-349250" lvl="0" marL="457200" rtl="0" algn="just">
              <a:lnSpc>
                <a:spcPct val="200000"/>
              </a:lnSpc>
              <a:spcBef>
                <a:spcPts val="0"/>
              </a:spcBef>
              <a:spcAft>
                <a:spcPts val="0"/>
              </a:spcAft>
              <a:buClr>
                <a:srgbClr val="202124"/>
              </a:buClr>
              <a:buSzPts val="1900"/>
              <a:buFont typeface="Roboto"/>
              <a:buAutoNum type="arabicPeriod"/>
            </a:pPr>
            <a:r>
              <a:rPr lang="en-US" sz="2000">
                <a:solidFill>
                  <a:srgbClr val="596568"/>
                </a:solidFill>
              </a:rPr>
              <a:t>To connect people with great local restaurants along the way, Terp foodie hopes to enrich the lives of consumers and small business owners. In pursuit of this mission, we aspire to provide the most helpful information possible about local restaurants.</a:t>
            </a:r>
            <a:endParaRPr sz="2000">
              <a:solidFill>
                <a:srgbClr val="596568"/>
              </a:solidFill>
            </a:endParaRPr>
          </a:p>
          <a:p>
            <a:pPr indent="-349250" lvl="0" marL="457200" rtl="0" algn="just">
              <a:lnSpc>
                <a:spcPct val="200000"/>
              </a:lnSpc>
              <a:spcBef>
                <a:spcPts val="0"/>
              </a:spcBef>
              <a:spcAft>
                <a:spcPts val="0"/>
              </a:spcAft>
              <a:buClr>
                <a:srgbClr val="202124"/>
              </a:buClr>
              <a:buSzPts val="1900"/>
              <a:buFont typeface="Roboto"/>
              <a:buAutoNum type="arabicPeriod"/>
            </a:pPr>
            <a:r>
              <a:rPr lang="en-US" sz="2000">
                <a:solidFill>
                  <a:srgbClr val="596568"/>
                </a:solidFill>
              </a:rPr>
              <a:t>To analyze the customers’ reviews to help local restaurants elevate service quality, Terp foodie hopes to build insight on the food preference from the customers’ reviews and ratings.</a:t>
            </a:r>
            <a:endParaRPr sz="2000">
              <a:solidFill>
                <a:srgbClr val="596568"/>
              </a:solidFill>
            </a:endParaRPr>
          </a:p>
        </p:txBody>
      </p:sp>
      <p:sp>
        <p:nvSpPr>
          <p:cNvPr id="279" name="Google Shape;279;g103e3cf68d1_1_2"/>
          <p:cNvSpPr txBox="1"/>
          <p:nvPr/>
        </p:nvSpPr>
        <p:spPr>
          <a:xfrm>
            <a:off x="1152764" y="1184990"/>
            <a:ext cx="4024500" cy="46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lang="en-US" sz="2400">
                <a:solidFill>
                  <a:srgbClr val="304086"/>
                </a:solidFill>
              </a:rPr>
              <a:t>2.Mission Statement</a:t>
            </a:r>
            <a:endParaRPr sz="2400">
              <a:solidFill>
                <a:srgbClr val="304086"/>
              </a:solidFill>
            </a:endParaRPr>
          </a:p>
        </p:txBody>
      </p:sp>
      <p:sp>
        <p:nvSpPr>
          <p:cNvPr id="280" name="Google Shape;280;g103e3cf68d1_1_2"/>
          <p:cNvSpPr/>
          <p:nvPr/>
        </p:nvSpPr>
        <p:spPr>
          <a:xfrm>
            <a:off x="1228183" y="1646688"/>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1"/>
          <p:cNvSpPr txBox="1"/>
          <p:nvPr/>
        </p:nvSpPr>
        <p:spPr>
          <a:xfrm>
            <a:off x="858850" y="1645600"/>
            <a:ext cx="9414000" cy="28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36550" lvl="0" marL="457200" rtl="0" algn="l">
              <a:lnSpc>
                <a:spcPct val="150000"/>
              </a:lnSpc>
              <a:spcBef>
                <a:spcPts val="0"/>
              </a:spcBef>
              <a:spcAft>
                <a:spcPts val="0"/>
              </a:spcAft>
              <a:buSzPts val="1700"/>
              <a:buAutoNum type="arabicPeriod"/>
            </a:pPr>
            <a:r>
              <a:rPr lang="en-US" sz="1700"/>
              <a:t>To find the top 5 categories of local restaurants that get the highest rating.</a:t>
            </a:r>
            <a:endParaRPr sz="1700"/>
          </a:p>
          <a:p>
            <a:pPr indent="-336550" lvl="0" marL="457200" rtl="0" algn="l">
              <a:lnSpc>
                <a:spcPct val="150000"/>
              </a:lnSpc>
              <a:spcBef>
                <a:spcPts val="0"/>
              </a:spcBef>
              <a:spcAft>
                <a:spcPts val="0"/>
              </a:spcAft>
              <a:buSzPts val="1700"/>
              <a:buAutoNum type="arabicPeriod"/>
            </a:pPr>
            <a:r>
              <a:rPr lang="en-US" sz="1700"/>
              <a:t>To find the top 5 categories of local restaurants that get the most customer reviews.</a:t>
            </a:r>
            <a:endParaRPr sz="1700"/>
          </a:p>
          <a:p>
            <a:pPr indent="-336550" lvl="0" marL="457200" rtl="0" algn="l">
              <a:lnSpc>
                <a:spcPct val="150000"/>
              </a:lnSpc>
              <a:spcBef>
                <a:spcPts val="0"/>
              </a:spcBef>
              <a:spcAft>
                <a:spcPts val="0"/>
              </a:spcAft>
              <a:buSzPts val="1700"/>
              <a:buAutoNum type="arabicPeriod"/>
            </a:pPr>
            <a:r>
              <a:rPr lang="en-US" sz="1700"/>
              <a:t>To find the taste differences from each platform</a:t>
            </a:r>
            <a:endParaRPr sz="1700"/>
          </a:p>
          <a:p>
            <a:pPr indent="-336550" lvl="0" marL="457200" rtl="0" algn="l">
              <a:lnSpc>
                <a:spcPct val="150000"/>
              </a:lnSpc>
              <a:spcBef>
                <a:spcPts val="0"/>
              </a:spcBef>
              <a:spcAft>
                <a:spcPts val="0"/>
              </a:spcAft>
              <a:buSzPts val="1700"/>
              <a:buAutoNum type="arabicPeriod"/>
            </a:pPr>
            <a:r>
              <a:rPr lang="en-US" sz="1700"/>
              <a:t>To find the restaurant that gets the highest ratings </a:t>
            </a:r>
            <a:endParaRPr sz="1700"/>
          </a:p>
          <a:p>
            <a:pPr indent="-336550" lvl="0" marL="457200" rtl="0" algn="l">
              <a:lnSpc>
                <a:spcPct val="150000"/>
              </a:lnSpc>
              <a:spcBef>
                <a:spcPts val="0"/>
              </a:spcBef>
              <a:spcAft>
                <a:spcPts val="0"/>
              </a:spcAft>
              <a:buSzPts val="1700"/>
              <a:buAutoNum type="arabicPeriod"/>
            </a:pPr>
            <a:r>
              <a:rPr lang="en-US" sz="1700"/>
              <a:t>To find the restaurant that gets the most customer reviews </a:t>
            </a:r>
            <a:endParaRPr sz="1700"/>
          </a:p>
          <a:p>
            <a:pPr indent="-336550" lvl="0" marL="457200" rtl="0" algn="l">
              <a:lnSpc>
                <a:spcPct val="150000"/>
              </a:lnSpc>
              <a:spcBef>
                <a:spcPts val="0"/>
              </a:spcBef>
              <a:spcAft>
                <a:spcPts val="0"/>
              </a:spcAft>
              <a:buSzPts val="1700"/>
              <a:buAutoNum type="arabicPeriod"/>
            </a:pPr>
            <a:r>
              <a:rPr lang="en-US" sz="1700"/>
              <a:t>To find the recommendation for each popular category.</a:t>
            </a:r>
            <a:endParaRPr sz="1700"/>
          </a:p>
        </p:txBody>
      </p:sp>
      <p:sp>
        <p:nvSpPr>
          <p:cNvPr id="286" name="Google Shape;286;p11"/>
          <p:cNvSpPr txBox="1"/>
          <p:nvPr/>
        </p:nvSpPr>
        <p:spPr>
          <a:xfrm>
            <a:off x="858839" y="963465"/>
            <a:ext cx="4024500" cy="46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lang="en-US" sz="2400">
                <a:solidFill>
                  <a:srgbClr val="304086"/>
                </a:solidFill>
              </a:rPr>
              <a:t>3</a:t>
            </a:r>
            <a:r>
              <a:rPr lang="en-US" sz="2400">
                <a:solidFill>
                  <a:srgbClr val="304086"/>
                </a:solidFill>
              </a:rPr>
              <a:t>.</a:t>
            </a:r>
            <a:r>
              <a:rPr lang="en-US" sz="2400">
                <a:solidFill>
                  <a:srgbClr val="304086"/>
                </a:solidFill>
              </a:rPr>
              <a:t>Mission Objectives：</a:t>
            </a:r>
            <a:endParaRPr sz="2400">
              <a:solidFill>
                <a:srgbClr val="30408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8"/>
          <p:cNvPicPr preferRelativeResize="0"/>
          <p:nvPr/>
        </p:nvPicPr>
        <p:blipFill rotWithShape="1">
          <a:blip r:embed="rId3">
            <a:alphaModFix/>
          </a:blip>
          <a:srcRect b="0" l="0" r="0" t="0"/>
          <a:stretch/>
        </p:blipFill>
        <p:spPr>
          <a:xfrm>
            <a:off x="5495176" y="3010975"/>
            <a:ext cx="1163627" cy="2447189"/>
          </a:xfrm>
          <a:prstGeom prst="rect">
            <a:avLst/>
          </a:prstGeom>
          <a:noFill/>
          <a:ln>
            <a:noFill/>
          </a:ln>
        </p:spPr>
      </p:pic>
      <p:pic>
        <p:nvPicPr>
          <p:cNvPr id="292" name="Google Shape;292;p8"/>
          <p:cNvPicPr preferRelativeResize="0"/>
          <p:nvPr/>
        </p:nvPicPr>
        <p:blipFill rotWithShape="1">
          <a:blip r:embed="rId4">
            <a:alphaModFix/>
          </a:blip>
          <a:srcRect b="0" l="0" r="0" t="0"/>
          <a:stretch/>
        </p:blipFill>
        <p:spPr>
          <a:xfrm flipH="1">
            <a:off x="1147467" y="4674933"/>
            <a:ext cx="1697518" cy="2898692"/>
          </a:xfrm>
          <a:prstGeom prst="rect">
            <a:avLst/>
          </a:prstGeom>
          <a:noFill/>
          <a:ln>
            <a:noFill/>
          </a:ln>
        </p:spPr>
      </p:pic>
      <p:pic>
        <p:nvPicPr>
          <p:cNvPr id="293" name="Google Shape;293;p8"/>
          <p:cNvPicPr preferRelativeResize="0"/>
          <p:nvPr/>
        </p:nvPicPr>
        <p:blipFill rotWithShape="1">
          <a:blip r:embed="rId5">
            <a:alphaModFix/>
          </a:blip>
          <a:srcRect b="0" l="0" r="0" t="0"/>
          <a:stretch/>
        </p:blipFill>
        <p:spPr>
          <a:xfrm flipH="1">
            <a:off x="3402846" y="3910631"/>
            <a:ext cx="1069701" cy="1826627"/>
          </a:xfrm>
          <a:prstGeom prst="rect">
            <a:avLst/>
          </a:prstGeom>
          <a:noFill/>
          <a:ln>
            <a:noFill/>
          </a:ln>
        </p:spPr>
      </p:pic>
      <p:pic>
        <p:nvPicPr>
          <p:cNvPr id="294" name="Google Shape;294;p8"/>
          <p:cNvPicPr preferRelativeResize="0"/>
          <p:nvPr/>
        </p:nvPicPr>
        <p:blipFill rotWithShape="1">
          <a:blip r:embed="rId5">
            <a:alphaModFix/>
          </a:blip>
          <a:srcRect b="0" l="0" r="0" t="0"/>
          <a:stretch/>
        </p:blipFill>
        <p:spPr>
          <a:xfrm>
            <a:off x="7958501" y="3912539"/>
            <a:ext cx="1069701" cy="1826627"/>
          </a:xfrm>
          <a:prstGeom prst="rect">
            <a:avLst/>
          </a:prstGeom>
          <a:noFill/>
          <a:ln>
            <a:noFill/>
          </a:ln>
        </p:spPr>
      </p:pic>
      <p:pic>
        <p:nvPicPr>
          <p:cNvPr id="295" name="Google Shape;295;p8"/>
          <p:cNvPicPr preferRelativeResize="0"/>
          <p:nvPr/>
        </p:nvPicPr>
        <p:blipFill rotWithShape="1">
          <a:blip r:embed="rId4">
            <a:alphaModFix/>
          </a:blip>
          <a:srcRect b="0" l="0" r="0" t="0"/>
          <a:stretch/>
        </p:blipFill>
        <p:spPr>
          <a:xfrm>
            <a:off x="9675600" y="4674933"/>
            <a:ext cx="1697518" cy="2898692"/>
          </a:xfrm>
          <a:prstGeom prst="rect">
            <a:avLst/>
          </a:prstGeom>
          <a:noFill/>
          <a:ln>
            <a:noFill/>
          </a:ln>
        </p:spPr>
      </p:pic>
      <p:pic>
        <p:nvPicPr>
          <p:cNvPr id="296" name="Google Shape;296;p8"/>
          <p:cNvPicPr preferRelativeResize="0"/>
          <p:nvPr/>
        </p:nvPicPr>
        <p:blipFill rotWithShape="1">
          <a:blip r:embed="rId6">
            <a:alphaModFix/>
          </a:blip>
          <a:srcRect b="0" l="0" r="0" t="0"/>
          <a:stretch/>
        </p:blipFill>
        <p:spPr>
          <a:xfrm>
            <a:off x="1023443" y="3685549"/>
            <a:ext cx="1588557" cy="983391"/>
          </a:xfrm>
          <a:prstGeom prst="rect">
            <a:avLst/>
          </a:prstGeom>
          <a:noFill/>
          <a:ln>
            <a:noFill/>
          </a:ln>
        </p:spPr>
      </p:pic>
      <p:pic>
        <p:nvPicPr>
          <p:cNvPr id="297" name="Google Shape;297;p8"/>
          <p:cNvPicPr preferRelativeResize="0"/>
          <p:nvPr/>
        </p:nvPicPr>
        <p:blipFill rotWithShape="1">
          <a:blip r:embed="rId7">
            <a:alphaModFix/>
          </a:blip>
          <a:srcRect b="0" l="0" r="0" t="0"/>
          <a:stretch/>
        </p:blipFill>
        <p:spPr>
          <a:xfrm>
            <a:off x="2524471" y="3777396"/>
            <a:ext cx="990769" cy="613332"/>
          </a:xfrm>
          <a:prstGeom prst="rect">
            <a:avLst/>
          </a:prstGeom>
          <a:noFill/>
          <a:ln>
            <a:noFill/>
          </a:ln>
        </p:spPr>
      </p:pic>
      <p:pic>
        <p:nvPicPr>
          <p:cNvPr id="298" name="Google Shape;298;p8"/>
          <p:cNvPicPr preferRelativeResize="0"/>
          <p:nvPr/>
        </p:nvPicPr>
        <p:blipFill rotWithShape="1">
          <a:blip r:embed="rId8">
            <a:alphaModFix/>
          </a:blip>
          <a:srcRect b="0" l="0" r="0" t="0"/>
          <a:stretch/>
        </p:blipFill>
        <p:spPr>
          <a:xfrm>
            <a:off x="7158770" y="4985625"/>
            <a:ext cx="509182" cy="1484217"/>
          </a:xfrm>
          <a:prstGeom prst="rect">
            <a:avLst/>
          </a:prstGeom>
          <a:noFill/>
          <a:ln>
            <a:noFill/>
          </a:ln>
        </p:spPr>
      </p:pic>
      <p:pic>
        <p:nvPicPr>
          <p:cNvPr id="299" name="Google Shape;299;p8"/>
          <p:cNvPicPr preferRelativeResize="0"/>
          <p:nvPr/>
        </p:nvPicPr>
        <p:blipFill rotWithShape="1">
          <a:blip r:embed="rId9">
            <a:alphaModFix/>
          </a:blip>
          <a:srcRect b="0" l="0" r="0" t="0"/>
          <a:stretch/>
        </p:blipFill>
        <p:spPr>
          <a:xfrm>
            <a:off x="3895701" y="5458164"/>
            <a:ext cx="784295" cy="1028752"/>
          </a:xfrm>
          <a:prstGeom prst="rect">
            <a:avLst/>
          </a:prstGeom>
          <a:noFill/>
          <a:ln>
            <a:noFill/>
          </a:ln>
        </p:spPr>
      </p:pic>
      <p:pic>
        <p:nvPicPr>
          <p:cNvPr id="300" name="Google Shape;300;p8"/>
          <p:cNvPicPr preferRelativeResize="0"/>
          <p:nvPr/>
        </p:nvPicPr>
        <p:blipFill rotWithShape="1">
          <a:blip r:embed="rId10">
            <a:alphaModFix/>
          </a:blip>
          <a:srcRect b="0" l="0" r="0" t="0"/>
          <a:stretch/>
        </p:blipFill>
        <p:spPr>
          <a:xfrm>
            <a:off x="8260748" y="5458164"/>
            <a:ext cx="411027" cy="539140"/>
          </a:xfrm>
          <a:prstGeom prst="rect">
            <a:avLst/>
          </a:prstGeom>
          <a:noFill/>
          <a:ln>
            <a:noFill/>
          </a:ln>
        </p:spPr>
      </p:pic>
      <p:pic>
        <p:nvPicPr>
          <p:cNvPr id="301" name="Google Shape;301;p8"/>
          <p:cNvPicPr preferRelativeResize="0"/>
          <p:nvPr/>
        </p:nvPicPr>
        <p:blipFill rotWithShape="1">
          <a:blip r:embed="rId11">
            <a:alphaModFix/>
          </a:blip>
          <a:srcRect b="0" l="0" r="0" t="0"/>
          <a:stretch/>
        </p:blipFill>
        <p:spPr>
          <a:xfrm>
            <a:off x="6575423" y="5965693"/>
            <a:ext cx="509182" cy="667889"/>
          </a:xfrm>
          <a:prstGeom prst="rect">
            <a:avLst/>
          </a:prstGeom>
          <a:noFill/>
          <a:ln>
            <a:noFill/>
          </a:ln>
        </p:spPr>
      </p:pic>
      <p:pic>
        <p:nvPicPr>
          <p:cNvPr id="302" name="Google Shape;302;p8"/>
          <p:cNvPicPr preferRelativeResize="0"/>
          <p:nvPr/>
        </p:nvPicPr>
        <p:blipFill rotWithShape="1">
          <a:blip r:embed="rId8">
            <a:alphaModFix/>
          </a:blip>
          <a:srcRect b="0" l="0" r="0" t="0"/>
          <a:stretch/>
        </p:blipFill>
        <p:spPr>
          <a:xfrm>
            <a:off x="4705532" y="4594014"/>
            <a:ext cx="509182" cy="1484217"/>
          </a:xfrm>
          <a:prstGeom prst="rect">
            <a:avLst/>
          </a:prstGeom>
          <a:noFill/>
          <a:ln>
            <a:noFill/>
          </a:ln>
        </p:spPr>
      </p:pic>
      <p:pic>
        <p:nvPicPr>
          <p:cNvPr id="303" name="Google Shape;303;p8"/>
          <p:cNvPicPr preferRelativeResize="0"/>
          <p:nvPr/>
        </p:nvPicPr>
        <p:blipFill rotWithShape="1">
          <a:blip r:embed="rId12">
            <a:alphaModFix/>
          </a:blip>
          <a:srcRect b="0" l="0" r="0" t="0"/>
          <a:stretch/>
        </p:blipFill>
        <p:spPr>
          <a:xfrm flipH="1">
            <a:off x="7608309" y="5621609"/>
            <a:ext cx="517023" cy="701862"/>
          </a:xfrm>
          <a:prstGeom prst="rect">
            <a:avLst/>
          </a:prstGeom>
          <a:noFill/>
          <a:ln>
            <a:noFill/>
          </a:ln>
        </p:spPr>
      </p:pic>
      <p:grpSp>
        <p:nvGrpSpPr>
          <p:cNvPr id="304" name="Google Shape;304;p8"/>
          <p:cNvGrpSpPr/>
          <p:nvPr/>
        </p:nvGrpSpPr>
        <p:grpSpPr>
          <a:xfrm>
            <a:off x="5056396" y="1480050"/>
            <a:ext cx="1740999" cy="1015663"/>
            <a:chOff x="5056396" y="1480050"/>
            <a:chExt cx="1740999" cy="1015663"/>
          </a:xfrm>
        </p:grpSpPr>
        <p:sp>
          <p:nvSpPr>
            <p:cNvPr id="305" name="Google Shape;305;p8"/>
            <p:cNvSpPr txBox="1"/>
            <p:nvPr/>
          </p:nvSpPr>
          <p:spPr>
            <a:xfrm>
              <a:off x="5523993" y="1480050"/>
              <a:ext cx="1273402"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6000"/>
                <a:buFont typeface="Arial"/>
                <a:buNone/>
              </a:pPr>
              <a:r>
                <a:rPr b="0" i="0" lang="en-US" sz="6000" u="none" cap="none" strike="noStrike">
                  <a:solidFill>
                    <a:srgbClr val="304086"/>
                  </a:solidFill>
                  <a:latin typeface="Arial"/>
                  <a:ea typeface="Arial"/>
                  <a:cs typeface="Arial"/>
                  <a:sym typeface="Arial"/>
                </a:rPr>
                <a:t>02</a:t>
              </a:r>
              <a:endParaRPr b="0" i="0" sz="6000" u="none" cap="none" strike="noStrike">
                <a:solidFill>
                  <a:srgbClr val="304086"/>
                </a:solidFill>
                <a:latin typeface="Arial"/>
                <a:ea typeface="Arial"/>
                <a:cs typeface="Arial"/>
                <a:sym typeface="Arial"/>
              </a:endParaRPr>
            </a:p>
          </p:txBody>
        </p:sp>
        <p:sp>
          <p:nvSpPr>
            <p:cNvPr id="306" name="Google Shape;306;p8"/>
            <p:cNvSpPr/>
            <p:nvPr/>
          </p:nvSpPr>
          <p:spPr>
            <a:xfrm rot="5400000">
              <a:off x="5036910" y="1931805"/>
              <a:ext cx="322893" cy="283922"/>
            </a:xfrm>
            <a:custGeom>
              <a:rect b="b" l="l" r="r" t="t"/>
              <a:pathLst>
                <a:path extrusionOk="0" h="2428472" w="2761802">
                  <a:moveTo>
                    <a:pt x="0" y="2231611"/>
                  </a:moveTo>
                  <a:cubicBezTo>
                    <a:pt x="0" y="2217407"/>
                    <a:pt x="1439" y="2203540"/>
                    <a:pt x="4179" y="2190147"/>
                  </a:cubicBezTo>
                  <a:lnTo>
                    <a:pt x="8183" y="2177249"/>
                  </a:lnTo>
                  <a:lnTo>
                    <a:pt x="1237619" y="57529"/>
                  </a:lnTo>
                  <a:lnTo>
                    <a:pt x="1298967" y="16167"/>
                  </a:lnTo>
                  <a:cubicBezTo>
                    <a:pt x="1323581" y="5757"/>
                    <a:pt x="1350643" y="0"/>
                    <a:pt x="1379050" y="0"/>
                  </a:cubicBezTo>
                  <a:cubicBezTo>
                    <a:pt x="1435864" y="0"/>
                    <a:pt x="1487298" y="23028"/>
                    <a:pt x="1524530" y="60259"/>
                  </a:cubicBezTo>
                  <a:lnTo>
                    <a:pt x="1544630" y="90072"/>
                  </a:lnTo>
                  <a:lnTo>
                    <a:pt x="1549295" y="90777"/>
                  </a:lnTo>
                  <a:lnTo>
                    <a:pt x="2718425" y="2106521"/>
                  </a:lnTo>
                  <a:lnTo>
                    <a:pt x="2717112" y="2109223"/>
                  </a:lnTo>
                  <a:lnTo>
                    <a:pt x="2737721" y="2139791"/>
                  </a:lnTo>
                  <a:lnTo>
                    <a:pt x="2746907" y="2155628"/>
                  </a:lnTo>
                  <a:lnTo>
                    <a:pt x="2757622" y="2190146"/>
                  </a:lnTo>
                  <a:cubicBezTo>
                    <a:pt x="2760362" y="2203539"/>
                    <a:pt x="2761802" y="2217406"/>
                    <a:pt x="2761802" y="2231610"/>
                  </a:cubicBezTo>
                  <a:cubicBezTo>
                    <a:pt x="2761802" y="2316830"/>
                    <a:pt x="2709989" y="2389948"/>
                    <a:pt x="2636146" y="2421181"/>
                  </a:cubicBezTo>
                  <a:lnTo>
                    <a:pt x="2612656" y="2428472"/>
                  </a:lnTo>
                  <a:lnTo>
                    <a:pt x="149141" y="2428472"/>
                  </a:lnTo>
                  <a:lnTo>
                    <a:pt x="125655" y="2421182"/>
                  </a:lnTo>
                  <a:cubicBezTo>
                    <a:pt x="51812" y="2389949"/>
                    <a:pt x="0" y="2316831"/>
                    <a:pt x="0" y="2231611"/>
                  </a:cubicBezTo>
                  <a:close/>
                </a:path>
              </a:pathLst>
            </a:cu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307" name="Google Shape;307;p8"/>
          <p:cNvPicPr preferRelativeResize="0"/>
          <p:nvPr/>
        </p:nvPicPr>
        <p:blipFill rotWithShape="1">
          <a:blip r:embed="rId13">
            <a:alphaModFix/>
          </a:blip>
          <a:srcRect b="0" l="0" r="0" t="0"/>
          <a:stretch/>
        </p:blipFill>
        <p:spPr>
          <a:xfrm>
            <a:off x="166862" y="348762"/>
            <a:ext cx="2990850" cy="476250"/>
          </a:xfrm>
          <a:prstGeom prst="rect">
            <a:avLst/>
          </a:prstGeom>
          <a:noFill/>
          <a:ln>
            <a:noFill/>
          </a:ln>
        </p:spPr>
      </p:pic>
      <p:sp>
        <p:nvSpPr>
          <p:cNvPr id="308" name="Google Shape;308;p8"/>
          <p:cNvSpPr txBox="1"/>
          <p:nvPr/>
        </p:nvSpPr>
        <p:spPr>
          <a:xfrm>
            <a:off x="3815178" y="2458455"/>
            <a:ext cx="469103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354D9B"/>
                </a:solidFill>
                <a:latin typeface="Arial"/>
                <a:ea typeface="Arial"/>
                <a:cs typeface="Arial"/>
                <a:sym typeface="Arial"/>
              </a:rPr>
              <a:t>Database Design </a:t>
            </a:r>
            <a:endParaRPr b="0" i="0" sz="4000" u="none" cap="none" strike="noStrike">
              <a:solidFill>
                <a:srgbClr val="354D9B"/>
              </a:solidFill>
              <a:latin typeface="Arial"/>
              <a:ea typeface="Arial"/>
              <a:cs typeface="Arial"/>
              <a:sym typeface="Arial"/>
            </a:endParaRPr>
          </a:p>
        </p:txBody>
      </p:sp>
    </p:spTree>
  </p:cSld>
  <p:clrMapOvr>
    <a:masterClrMapping/>
  </p:clrMapOvr>
  <p:transition spd="slow" p14:dur="800">
    <p:circl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par>
                                <p:cTn fill="hold" nodeType="withEffect" presetClass="entr" presetID="10" presetSubtype="0">
                                  <p:stCondLst>
                                    <p:cond delay="25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25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25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25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25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25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25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25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25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25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25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25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25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03d3dcabc8_0_0"/>
          <p:cNvSpPr/>
          <p:nvPr/>
        </p:nvSpPr>
        <p:spPr>
          <a:xfrm>
            <a:off x="-1" y="0"/>
            <a:ext cx="3816300" cy="6858000"/>
          </a:xfrm>
          <a:prstGeom prst="rect">
            <a:avLst/>
          </a:prstGeom>
          <a:gradFill>
            <a:gsLst>
              <a:gs pos="0">
                <a:srgbClr val="8BA2F0"/>
              </a:gs>
              <a:gs pos="100000">
                <a:srgbClr val="AACBFE"/>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14" name="Google Shape;314;g103d3dcabc8_0_0"/>
          <p:cNvPicPr preferRelativeResize="0"/>
          <p:nvPr/>
        </p:nvPicPr>
        <p:blipFill rotWithShape="1">
          <a:blip r:embed="rId3">
            <a:alphaModFix/>
          </a:blip>
          <a:srcRect b="0" l="0" r="0" t="0"/>
          <a:stretch/>
        </p:blipFill>
        <p:spPr>
          <a:xfrm>
            <a:off x="166862" y="348762"/>
            <a:ext cx="2990850" cy="476250"/>
          </a:xfrm>
          <a:prstGeom prst="rect">
            <a:avLst/>
          </a:prstGeom>
          <a:noFill/>
          <a:ln>
            <a:noFill/>
          </a:ln>
        </p:spPr>
      </p:pic>
      <p:sp>
        <p:nvSpPr>
          <p:cNvPr id="315" name="Google Shape;315;g103d3dcabc8_0_0"/>
          <p:cNvSpPr txBox="1"/>
          <p:nvPr/>
        </p:nvSpPr>
        <p:spPr>
          <a:xfrm>
            <a:off x="4194193" y="286977"/>
            <a:ext cx="63960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304086"/>
                </a:solidFill>
                <a:latin typeface="Arial"/>
                <a:ea typeface="Arial"/>
                <a:cs typeface="Arial"/>
                <a:sym typeface="Arial"/>
              </a:rPr>
              <a:t>Logical Database Design——ER Diagram </a:t>
            </a:r>
            <a:endParaRPr b="0" i="0" sz="2000" u="none" cap="none" strike="noStrike">
              <a:solidFill>
                <a:srgbClr val="304086"/>
              </a:solidFill>
              <a:latin typeface="Arial"/>
              <a:ea typeface="Arial"/>
              <a:cs typeface="Arial"/>
              <a:sym typeface="Arial"/>
            </a:endParaRPr>
          </a:p>
        </p:txBody>
      </p:sp>
      <p:sp>
        <p:nvSpPr>
          <p:cNvPr id="316" name="Google Shape;316;g103d3dcabc8_0_0"/>
          <p:cNvSpPr/>
          <p:nvPr/>
        </p:nvSpPr>
        <p:spPr>
          <a:xfrm>
            <a:off x="4294734" y="687087"/>
            <a:ext cx="766500" cy="68400"/>
          </a:xfrm>
          <a:prstGeom prst="roundRect">
            <a:avLst>
              <a:gd fmla="val 50000" name="adj"/>
            </a:avLst>
          </a:prstGeom>
          <a:solidFill>
            <a:srgbClr val="3040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17" name="Google Shape;317;g103d3dcabc8_0_0"/>
          <p:cNvPicPr preferRelativeResize="0"/>
          <p:nvPr/>
        </p:nvPicPr>
        <p:blipFill>
          <a:blip r:embed="rId4">
            <a:alphaModFix/>
          </a:blip>
          <a:stretch>
            <a:fillRect/>
          </a:stretch>
        </p:blipFill>
        <p:spPr>
          <a:xfrm>
            <a:off x="4741500" y="792475"/>
            <a:ext cx="6826000" cy="5215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750"/>
                                        <p:tgtEl>
                                          <p:spTgt spid="3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750"/>
                                        <p:tgtEl>
                                          <p:spTgt spid="3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UMD">
  <a:themeElements>
    <a:clrScheme name="UMD - colors">
      <a:dk1>
        <a:srgbClr val="2A2F30"/>
      </a:dk1>
      <a:lt1>
        <a:srgbClr val="F4F1F1"/>
      </a:lt1>
      <a:dk2>
        <a:srgbClr val="2A2F30"/>
      </a:dk2>
      <a:lt2>
        <a:srgbClr val="FFFFFE"/>
      </a:lt2>
      <a:accent1>
        <a:srgbClr val="C30A29"/>
      </a:accent1>
      <a:accent2>
        <a:srgbClr val="F9C51A"/>
      </a:accent2>
      <a:accent3>
        <a:srgbClr val="E68320"/>
      </a:accent3>
      <a:accent4>
        <a:srgbClr val="4070FF"/>
      </a:accent4>
      <a:accent5>
        <a:srgbClr val="60E653"/>
      </a:accent5>
      <a:accent6>
        <a:srgbClr val="2DE6C6"/>
      </a:accent6>
      <a:hlink>
        <a:srgbClr val="C30A29"/>
      </a:hlink>
      <a:folHlink>
        <a:srgbClr val="6F75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2020-11-02T11:38:08Z</dcterms:created>
  <dc:creator>user</dc:creator>
</cp:coreProperties>
</file>